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7" r:id="rId12"/>
    <p:sldId id="266" r:id="rId13"/>
    <p:sldId id="268" r:id="rId14"/>
    <p:sldId id="269" r:id="rId15"/>
    <p:sldId id="270" r:id="rId16"/>
    <p:sldId id="271" r:id="rId17"/>
    <p:sldId id="272" r:id="rId18"/>
    <p:sldId id="280" r:id="rId19"/>
    <p:sldId id="279" r:id="rId20"/>
    <p:sldId id="277" r:id="rId21"/>
    <p:sldId id="276" r:id="rId22"/>
    <p:sldId id="275" r:id="rId23"/>
    <p:sldId id="273" r:id="rId24"/>
    <p:sldId id="278" r:id="rId25"/>
    <p:sldId id="27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8CE1F4-EAC0-4418-9638-AF5CB1D67F75}" v="53" dt="2021-11-30T20:00:12.9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7.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8047BF-E426-4368-92B1-E20572DD7F76}"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0ADA3DF-855F-410F-8611-A3850CD39749}">
      <dgm:prSet/>
      <dgm:spPr/>
      <dgm:t>
        <a:bodyPr/>
        <a:lstStyle/>
        <a:p>
          <a:r>
            <a:rPr lang="en-US" b="0" i="0"/>
            <a:t>Executive Summary</a:t>
          </a:r>
          <a:endParaRPr lang="en-US"/>
        </a:p>
      </dgm:t>
    </dgm:pt>
    <dgm:pt modelId="{B22E7EB3-23D7-4A91-B57E-8E5557A2959B}" type="parTrans" cxnId="{F4C133A4-D498-4C1A-AEC0-C5D90BC64A8A}">
      <dgm:prSet/>
      <dgm:spPr/>
      <dgm:t>
        <a:bodyPr/>
        <a:lstStyle/>
        <a:p>
          <a:endParaRPr lang="en-US"/>
        </a:p>
      </dgm:t>
    </dgm:pt>
    <dgm:pt modelId="{8094DA40-D9F3-4CF5-82A0-E57611129D72}" type="sibTrans" cxnId="{F4C133A4-D498-4C1A-AEC0-C5D90BC64A8A}">
      <dgm:prSet/>
      <dgm:spPr/>
      <dgm:t>
        <a:bodyPr/>
        <a:lstStyle/>
        <a:p>
          <a:endParaRPr lang="en-US"/>
        </a:p>
      </dgm:t>
    </dgm:pt>
    <dgm:pt modelId="{1BFD785D-9841-48CA-BEDB-9E400CC78A00}">
      <dgm:prSet/>
      <dgm:spPr/>
      <dgm:t>
        <a:bodyPr/>
        <a:lstStyle/>
        <a:p>
          <a:r>
            <a:rPr lang="en-US"/>
            <a:t>Data Exploration</a:t>
          </a:r>
        </a:p>
      </dgm:t>
    </dgm:pt>
    <dgm:pt modelId="{108B94FF-97A2-4696-B360-885BFA02DD83}" type="parTrans" cxnId="{860F066F-DF76-418F-850D-5E285101F800}">
      <dgm:prSet/>
      <dgm:spPr/>
      <dgm:t>
        <a:bodyPr/>
        <a:lstStyle/>
        <a:p>
          <a:endParaRPr lang="en-US"/>
        </a:p>
      </dgm:t>
    </dgm:pt>
    <dgm:pt modelId="{34CBDE3B-73A0-4AB8-A9D6-14B8AC6DF90F}" type="sibTrans" cxnId="{860F066F-DF76-418F-850D-5E285101F800}">
      <dgm:prSet/>
      <dgm:spPr/>
      <dgm:t>
        <a:bodyPr/>
        <a:lstStyle/>
        <a:p>
          <a:endParaRPr lang="en-US"/>
        </a:p>
      </dgm:t>
    </dgm:pt>
    <dgm:pt modelId="{9D15E27D-80E9-4743-9E2D-AEAD643A744E}">
      <dgm:prSet/>
      <dgm:spPr/>
      <dgm:t>
        <a:bodyPr/>
        <a:lstStyle/>
        <a:p>
          <a:r>
            <a:rPr lang="en-US"/>
            <a:t>Methodology/Process</a:t>
          </a:r>
        </a:p>
      </dgm:t>
    </dgm:pt>
    <dgm:pt modelId="{364D1CAB-AB02-49B5-8D87-3A5FDD2359B1}" type="parTrans" cxnId="{5A309FED-831A-4433-BEEA-E8E6421F2B2D}">
      <dgm:prSet/>
      <dgm:spPr/>
      <dgm:t>
        <a:bodyPr/>
        <a:lstStyle/>
        <a:p>
          <a:endParaRPr lang="en-US"/>
        </a:p>
      </dgm:t>
    </dgm:pt>
    <dgm:pt modelId="{D8B63AA4-C19C-4580-8A8D-CD86C38DA236}" type="sibTrans" cxnId="{5A309FED-831A-4433-BEEA-E8E6421F2B2D}">
      <dgm:prSet/>
      <dgm:spPr/>
      <dgm:t>
        <a:bodyPr/>
        <a:lstStyle/>
        <a:p>
          <a:endParaRPr lang="en-US"/>
        </a:p>
      </dgm:t>
    </dgm:pt>
    <dgm:pt modelId="{B59CD143-CB02-4CD2-862B-82263CE98C20}">
      <dgm:prSet/>
      <dgm:spPr/>
      <dgm:t>
        <a:bodyPr/>
        <a:lstStyle/>
        <a:p>
          <a:r>
            <a:rPr lang="en-US"/>
            <a:t>Results</a:t>
          </a:r>
        </a:p>
      </dgm:t>
    </dgm:pt>
    <dgm:pt modelId="{1836C5B3-45FB-4294-95EF-7C0591D9C85A}" type="parTrans" cxnId="{7A934C97-15F8-40A8-8042-1CE8FF9F580E}">
      <dgm:prSet/>
      <dgm:spPr/>
      <dgm:t>
        <a:bodyPr/>
        <a:lstStyle/>
        <a:p>
          <a:endParaRPr lang="en-US"/>
        </a:p>
      </dgm:t>
    </dgm:pt>
    <dgm:pt modelId="{A482D1A3-AFEB-4424-B6E8-60C140D8E23D}" type="sibTrans" cxnId="{7A934C97-15F8-40A8-8042-1CE8FF9F580E}">
      <dgm:prSet/>
      <dgm:spPr/>
      <dgm:t>
        <a:bodyPr/>
        <a:lstStyle/>
        <a:p>
          <a:endParaRPr lang="en-US"/>
        </a:p>
      </dgm:t>
    </dgm:pt>
    <dgm:pt modelId="{086E04D6-B0B8-44E1-88B8-52E52FF3F42F}">
      <dgm:prSet/>
      <dgm:spPr/>
      <dgm:t>
        <a:bodyPr/>
        <a:lstStyle/>
        <a:p>
          <a:r>
            <a:rPr lang="en-US"/>
            <a:t>Limitations</a:t>
          </a:r>
        </a:p>
      </dgm:t>
    </dgm:pt>
    <dgm:pt modelId="{DEBA81E2-B00B-47F9-B1DD-81EC6732CB95}" type="parTrans" cxnId="{C545F049-3663-4E47-ABBF-392E11318842}">
      <dgm:prSet/>
      <dgm:spPr/>
      <dgm:t>
        <a:bodyPr/>
        <a:lstStyle/>
        <a:p>
          <a:endParaRPr lang="en-US"/>
        </a:p>
      </dgm:t>
    </dgm:pt>
    <dgm:pt modelId="{7534AE9A-12BB-4282-9FFF-7263401212D4}" type="sibTrans" cxnId="{C545F049-3663-4E47-ABBF-392E11318842}">
      <dgm:prSet/>
      <dgm:spPr/>
      <dgm:t>
        <a:bodyPr/>
        <a:lstStyle/>
        <a:p>
          <a:endParaRPr lang="en-US"/>
        </a:p>
      </dgm:t>
    </dgm:pt>
    <dgm:pt modelId="{A62CEB8B-0F7F-481E-8F44-FF397C82E3E9}">
      <dgm:prSet/>
      <dgm:spPr/>
      <dgm:t>
        <a:bodyPr/>
        <a:lstStyle/>
        <a:p>
          <a:r>
            <a:rPr lang="en-US"/>
            <a:t>Conclusion</a:t>
          </a:r>
        </a:p>
      </dgm:t>
    </dgm:pt>
    <dgm:pt modelId="{D4322EAD-EC53-4099-BC03-374C5517E574}" type="parTrans" cxnId="{9C46C895-9FC8-4BF1-9D58-E24F6327AD6A}">
      <dgm:prSet/>
      <dgm:spPr/>
      <dgm:t>
        <a:bodyPr/>
        <a:lstStyle/>
        <a:p>
          <a:endParaRPr lang="en-US"/>
        </a:p>
      </dgm:t>
    </dgm:pt>
    <dgm:pt modelId="{4FD9F27B-BDFE-43AA-8260-D0F2B16AA893}" type="sibTrans" cxnId="{9C46C895-9FC8-4BF1-9D58-E24F6327AD6A}">
      <dgm:prSet/>
      <dgm:spPr/>
      <dgm:t>
        <a:bodyPr/>
        <a:lstStyle/>
        <a:p>
          <a:endParaRPr lang="en-US"/>
        </a:p>
      </dgm:t>
    </dgm:pt>
    <dgm:pt modelId="{EBE00E9A-5969-4E8E-B1D5-3993CC2D9AD5}">
      <dgm:prSet/>
      <dgm:spPr/>
      <dgm:t>
        <a:bodyPr/>
        <a:lstStyle/>
        <a:p>
          <a:r>
            <a:rPr lang="en-US"/>
            <a:t>Recommendations</a:t>
          </a:r>
        </a:p>
      </dgm:t>
    </dgm:pt>
    <dgm:pt modelId="{197FD351-E6B6-4F5E-8CD8-B66A1A5951BC}" type="parTrans" cxnId="{38A134A4-4D78-404B-ABC4-D3E7B0D415ED}">
      <dgm:prSet/>
      <dgm:spPr/>
      <dgm:t>
        <a:bodyPr/>
        <a:lstStyle/>
        <a:p>
          <a:endParaRPr lang="en-US"/>
        </a:p>
      </dgm:t>
    </dgm:pt>
    <dgm:pt modelId="{C9B49140-A821-4F90-B6B7-34C8191B90A6}" type="sibTrans" cxnId="{38A134A4-4D78-404B-ABC4-D3E7B0D415ED}">
      <dgm:prSet/>
      <dgm:spPr/>
      <dgm:t>
        <a:bodyPr/>
        <a:lstStyle/>
        <a:p>
          <a:endParaRPr lang="en-US"/>
        </a:p>
      </dgm:t>
    </dgm:pt>
    <dgm:pt modelId="{1BC186FF-B407-441D-B46D-EFA7027052B5}">
      <dgm:prSet/>
      <dgm:spPr/>
      <dgm:t>
        <a:bodyPr/>
        <a:lstStyle/>
        <a:p>
          <a:r>
            <a:rPr lang="en-US"/>
            <a:t>References</a:t>
          </a:r>
        </a:p>
      </dgm:t>
    </dgm:pt>
    <dgm:pt modelId="{57F9BCF4-3D38-4B87-8600-671DAE708FCF}" type="parTrans" cxnId="{2E3D288E-AB36-4741-92E5-73CD44CB3088}">
      <dgm:prSet/>
      <dgm:spPr/>
      <dgm:t>
        <a:bodyPr/>
        <a:lstStyle/>
        <a:p>
          <a:endParaRPr lang="en-US"/>
        </a:p>
      </dgm:t>
    </dgm:pt>
    <dgm:pt modelId="{2181A598-5C4A-4FE4-8674-5AC0703DA191}" type="sibTrans" cxnId="{2E3D288E-AB36-4741-92E5-73CD44CB3088}">
      <dgm:prSet/>
      <dgm:spPr/>
      <dgm:t>
        <a:bodyPr/>
        <a:lstStyle/>
        <a:p>
          <a:endParaRPr lang="en-US"/>
        </a:p>
      </dgm:t>
    </dgm:pt>
    <dgm:pt modelId="{CA2ADDB7-4E7F-46C9-889D-DDF77B26B750}">
      <dgm:prSet/>
      <dgm:spPr/>
      <dgm:t>
        <a:bodyPr/>
        <a:lstStyle/>
        <a:p>
          <a:r>
            <a:rPr lang="en-US"/>
            <a:t>Appendix</a:t>
          </a:r>
        </a:p>
      </dgm:t>
    </dgm:pt>
    <dgm:pt modelId="{5F727B0A-7D3E-4620-9A60-3003DE388F68}" type="parTrans" cxnId="{D088B674-68E5-43B8-91FC-9BDB71C01429}">
      <dgm:prSet/>
      <dgm:spPr/>
      <dgm:t>
        <a:bodyPr/>
        <a:lstStyle/>
        <a:p>
          <a:endParaRPr lang="en-US"/>
        </a:p>
      </dgm:t>
    </dgm:pt>
    <dgm:pt modelId="{73F95959-E3BD-4A70-9D95-A39189E4914D}" type="sibTrans" cxnId="{D088B674-68E5-43B8-91FC-9BDB71C01429}">
      <dgm:prSet/>
      <dgm:spPr/>
      <dgm:t>
        <a:bodyPr/>
        <a:lstStyle/>
        <a:p>
          <a:endParaRPr lang="en-US"/>
        </a:p>
      </dgm:t>
    </dgm:pt>
    <dgm:pt modelId="{D96F8B59-0B26-4CDB-B540-24AB97FDC749}" type="pres">
      <dgm:prSet presAssocID="{608047BF-E426-4368-92B1-E20572DD7F76}" presName="linear" presStyleCnt="0">
        <dgm:presLayoutVars>
          <dgm:animLvl val="lvl"/>
          <dgm:resizeHandles val="exact"/>
        </dgm:presLayoutVars>
      </dgm:prSet>
      <dgm:spPr/>
    </dgm:pt>
    <dgm:pt modelId="{292CBDF0-DE93-4DB5-B5F0-9E8732F16A24}" type="pres">
      <dgm:prSet presAssocID="{60ADA3DF-855F-410F-8611-A3850CD39749}" presName="parentText" presStyleLbl="node1" presStyleIdx="0" presStyleCnt="9">
        <dgm:presLayoutVars>
          <dgm:chMax val="0"/>
          <dgm:bulletEnabled val="1"/>
        </dgm:presLayoutVars>
      </dgm:prSet>
      <dgm:spPr/>
    </dgm:pt>
    <dgm:pt modelId="{BF22ACD5-0122-4F6E-96E2-7BE1A0E58BEF}" type="pres">
      <dgm:prSet presAssocID="{8094DA40-D9F3-4CF5-82A0-E57611129D72}" presName="spacer" presStyleCnt="0"/>
      <dgm:spPr/>
    </dgm:pt>
    <dgm:pt modelId="{B87FD9AB-3EC4-4C2D-929A-20F194338867}" type="pres">
      <dgm:prSet presAssocID="{1BFD785D-9841-48CA-BEDB-9E400CC78A00}" presName="parentText" presStyleLbl="node1" presStyleIdx="1" presStyleCnt="9">
        <dgm:presLayoutVars>
          <dgm:chMax val="0"/>
          <dgm:bulletEnabled val="1"/>
        </dgm:presLayoutVars>
      </dgm:prSet>
      <dgm:spPr/>
    </dgm:pt>
    <dgm:pt modelId="{931C486E-C076-43DD-8FF9-4C6D2BF092FA}" type="pres">
      <dgm:prSet presAssocID="{34CBDE3B-73A0-4AB8-A9D6-14B8AC6DF90F}" presName="spacer" presStyleCnt="0"/>
      <dgm:spPr/>
    </dgm:pt>
    <dgm:pt modelId="{6EA9B42B-F6AE-4E75-BEB4-7B4B532F9114}" type="pres">
      <dgm:prSet presAssocID="{9D15E27D-80E9-4743-9E2D-AEAD643A744E}" presName="parentText" presStyleLbl="node1" presStyleIdx="2" presStyleCnt="9">
        <dgm:presLayoutVars>
          <dgm:chMax val="0"/>
          <dgm:bulletEnabled val="1"/>
        </dgm:presLayoutVars>
      </dgm:prSet>
      <dgm:spPr/>
    </dgm:pt>
    <dgm:pt modelId="{E773473A-6497-4AF6-9E3D-5C404845AF70}" type="pres">
      <dgm:prSet presAssocID="{D8B63AA4-C19C-4580-8A8D-CD86C38DA236}" presName="spacer" presStyleCnt="0"/>
      <dgm:spPr/>
    </dgm:pt>
    <dgm:pt modelId="{CB2BFD50-5E17-48D1-A0CC-044E80A955C8}" type="pres">
      <dgm:prSet presAssocID="{B59CD143-CB02-4CD2-862B-82263CE98C20}" presName="parentText" presStyleLbl="node1" presStyleIdx="3" presStyleCnt="9">
        <dgm:presLayoutVars>
          <dgm:chMax val="0"/>
          <dgm:bulletEnabled val="1"/>
        </dgm:presLayoutVars>
      </dgm:prSet>
      <dgm:spPr/>
    </dgm:pt>
    <dgm:pt modelId="{07C69AD5-57C2-45AD-BFDB-9689BE02F4ED}" type="pres">
      <dgm:prSet presAssocID="{A482D1A3-AFEB-4424-B6E8-60C140D8E23D}" presName="spacer" presStyleCnt="0"/>
      <dgm:spPr/>
    </dgm:pt>
    <dgm:pt modelId="{A31320C5-4BA5-49E3-996D-1A5876179D65}" type="pres">
      <dgm:prSet presAssocID="{086E04D6-B0B8-44E1-88B8-52E52FF3F42F}" presName="parentText" presStyleLbl="node1" presStyleIdx="4" presStyleCnt="9">
        <dgm:presLayoutVars>
          <dgm:chMax val="0"/>
          <dgm:bulletEnabled val="1"/>
        </dgm:presLayoutVars>
      </dgm:prSet>
      <dgm:spPr/>
    </dgm:pt>
    <dgm:pt modelId="{03D3331E-8FE3-43E3-8C18-CF8F63EA745A}" type="pres">
      <dgm:prSet presAssocID="{7534AE9A-12BB-4282-9FFF-7263401212D4}" presName="spacer" presStyleCnt="0"/>
      <dgm:spPr/>
    </dgm:pt>
    <dgm:pt modelId="{0C35B573-5347-426D-A4F6-F57869FB713B}" type="pres">
      <dgm:prSet presAssocID="{A62CEB8B-0F7F-481E-8F44-FF397C82E3E9}" presName="parentText" presStyleLbl="node1" presStyleIdx="5" presStyleCnt="9">
        <dgm:presLayoutVars>
          <dgm:chMax val="0"/>
          <dgm:bulletEnabled val="1"/>
        </dgm:presLayoutVars>
      </dgm:prSet>
      <dgm:spPr/>
    </dgm:pt>
    <dgm:pt modelId="{DE62581C-7B7F-49B3-B52B-AC0A893DA271}" type="pres">
      <dgm:prSet presAssocID="{4FD9F27B-BDFE-43AA-8260-D0F2B16AA893}" presName="spacer" presStyleCnt="0"/>
      <dgm:spPr/>
    </dgm:pt>
    <dgm:pt modelId="{85C51E19-6DA9-4A81-B8E2-8C767BADD342}" type="pres">
      <dgm:prSet presAssocID="{EBE00E9A-5969-4E8E-B1D5-3993CC2D9AD5}" presName="parentText" presStyleLbl="node1" presStyleIdx="6" presStyleCnt="9">
        <dgm:presLayoutVars>
          <dgm:chMax val="0"/>
          <dgm:bulletEnabled val="1"/>
        </dgm:presLayoutVars>
      </dgm:prSet>
      <dgm:spPr/>
    </dgm:pt>
    <dgm:pt modelId="{4E42CDFA-B635-4415-9A0D-0E751D28625C}" type="pres">
      <dgm:prSet presAssocID="{C9B49140-A821-4F90-B6B7-34C8191B90A6}" presName="spacer" presStyleCnt="0"/>
      <dgm:spPr/>
    </dgm:pt>
    <dgm:pt modelId="{066A6A90-EB46-40A9-BA9A-5CAEE1E7D2D0}" type="pres">
      <dgm:prSet presAssocID="{1BC186FF-B407-441D-B46D-EFA7027052B5}" presName="parentText" presStyleLbl="node1" presStyleIdx="7" presStyleCnt="9">
        <dgm:presLayoutVars>
          <dgm:chMax val="0"/>
          <dgm:bulletEnabled val="1"/>
        </dgm:presLayoutVars>
      </dgm:prSet>
      <dgm:spPr/>
    </dgm:pt>
    <dgm:pt modelId="{47CAB534-E256-458C-8CF0-931C70F5FE79}" type="pres">
      <dgm:prSet presAssocID="{2181A598-5C4A-4FE4-8674-5AC0703DA191}" presName="spacer" presStyleCnt="0"/>
      <dgm:spPr/>
    </dgm:pt>
    <dgm:pt modelId="{0F5D3477-D606-46EA-B2C9-610755310132}" type="pres">
      <dgm:prSet presAssocID="{CA2ADDB7-4E7F-46C9-889D-DDF77B26B750}" presName="parentText" presStyleLbl="node1" presStyleIdx="8" presStyleCnt="9">
        <dgm:presLayoutVars>
          <dgm:chMax val="0"/>
          <dgm:bulletEnabled val="1"/>
        </dgm:presLayoutVars>
      </dgm:prSet>
      <dgm:spPr/>
    </dgm:pt>
  </dgm:ptLst>
  <dgm:cxnLst>
    <dgm:cxn modelId="{404A9D5C-81E4-4A3E-A4F4-757B3120592B}" type="presOf" srcId="{CA2ADDB7-4E7F-46C9-889D-DDF77B26B750}" destId="{0F5D3477-D606-46EA-B2C9-610755310132}" srcOrd="0" destOrd="0" presId="urn:microsoft.com/office/officeart/2005/8/layout/vList2"/>
    <dgm:cxn modelId="{58F2975D-5DF9-4C5E-868C-0E1F8CED4092}" type="presOf" srcId="{1BC186FF-B407-441D-B46D-EFA7027052B5}" destId="{066A6A90-EB46-40A9-BA9A-5CAEE1E7D2D0}" srcOrd="0" destOrd="0" presId="urn:microsoft.com/office/officeart/2005/8/layout/vList2"/>
    <dgm:cxn modelId="{C545F049-3663-4E47-ABBF-392E11318842}" srcId="{608047BF-E426-4368-92B1-E20572DD7F76}" destId="{086E04D6-B0B8-44E1-88B8-52E52FF3F42F}" srcOrd="4" destOrd="0" parTransId="{DEBA81E2-B00B-47F9-B1DD-81EC6732CB95}" sibTransId="{7534AE9A-12BB-4282-9FFF-7263401212D4}"/>
    <dgm:cxn modelId="{E0188D6E-61F9-4ADA-9542-FF6495F37103}" type="presOf" srcId="{9D15E27D-80E9-4743-9E2D-AEAD643A744E}" destId="{6EA9B42B-F6AE-4E75-BEB4-7B4B532F9114}" srcOrd="0" destOrd="0" presId="urn:microsoft.com/office/officeart/2005/8/layout/vList2"/>
    <dgm:cxn modelId="{860F066F-DF76-418F-850D-5E285101F800}" srcId="{608047BF-E426-4368-92B1-E20572DD7F76}" destId="{1BFD785D-9841-48CA-BEDB-9E400CC78A00}" srcOrd="1" destOrd="0" parTransId="{108B94FF-97A2-4696-B360-885BFA02DD83}" sibTransId="{34CBDE3B-73A0-4AB8-A9D6-14B8AC6DF90F}"/>
    <dgm:cxn modelId="{D088B674-68E5-43B8-91FC-9BDB71C01429}" srcId="{608047BF-E426-4368-92B1-E20572DD7F76}" destId="{CA2ADDB7-4E7F-46C9-889D-DDF77B26B750}" srcOrd="8" destOrd="0" parTransId="{5F727B0A-7D3E-4620-9A60-3003DE388F68}" sibTransId="{73F95959-E3BD-4A70-9D95-A39189E4914D}"/>
    <dgm:cxn modelId="{C94D858C-4DB2-4980-BFAF-762DE15D7E05}" type="presOf" srcId="{086E04D6-B0B8-44E1-88B8-52E52FF3F42F}" destId="{A31320C5-4BA5-49E3-996D-1A5876179D65}" srcOrd="0" destOrd="0" presId="urn:microsoft.com/office/officeart/2005/8/layout/vList2"/>
    <dgm:cxn modelId="{2E3D288E-AB36-4741-92E5-73CD44CB3088}" srcId="{608047BF-E426-4368-92B1-E20572DD7F76}" destId="{1BC186FF-B407-441D-B46D-EFA7027052B5}" srcOrd="7" destOrd="0" parTransId="{57F9BCF4-3D38-4B87-8600-671DAE708FCF}" sibTransId="{2181A598-5C4A-4FE4-8674-5AC0703DA191}"/>
    <dgm:cxn modelId="{9C46C895-9FC8-4BF1-9D58-E24F6327AD6A}" srcId="{608047BF-E426-4368-92B1-E20572DD7F76}" destId="{A62CEB8B-0F7F-481E-8F44-FF397C82E3E9}" srcOrd="5" destOrd="0" parTransId="{D4322EAD-EC53-4099-BC03-374C5517E574}" sibTransId="{4FD9F27B-BDFE-43AA-8260-D0F2B16AA893}"/>
    <dgm:cxn modelId="{7A934C97-15F8-40A8-8042-1CE8FF9F580E}" srcId="{608047BF-E426-4368-92B1-E20572DD7F76}" destId="{B59CD143-CB02-4CD2-862B-82263CE98C20}" srcOrd="3" destOrd="0" parTransId="{1836C5B3-45FB-4294-95EF-7C0591D9C85A}" sibTransId="{A482D1A3-AFEB-4424-B6E8-60C140D8E23D}"/>
    <dgm:cxn modelId="{DAEA7D98-3AA2-4568-BBFB-A6FE445F5D21}" type="presOf" srcId="{B59CD143-CB02-4CD2-862B-82263CE98C20}" destId="{CB2BFD50-5E17-48D1-A0CC-044E80A955C8}" srcOrd="0" destOrd="0" presId="urn:microsoft.com/office/officeart/2005/8/layout/vList2"/>
    <dgm:cxn modelId="{F4C133A4-D498-4C1A-AEC0-C5D90BC64A8A}" srcId="{608047BF-E426-4368-92B1-E20572DD7F76}" destId="{60ADA3DF-855F-410F-8611-A3850CD39749}" srcOrd="0" destOrd="0" parTransId="{B22E7EB3-23D7-4A91-B57E-8E5557A2959B}" sibTransId="{8094DA40-D9F3-4CF5-82A0-E57611129D72}"/>
    <dgm:cxn modelId="{38A134A4-4D78-404B-ABC4-D3E7B0D415ED}" srcId="{608047BF-E426-4368-92B1-E20572DD7F76}" destId="{EBE00E9A-5969-4E8E-B1D5-3993CC2D9AD5}" srcOrd="6" destOrd="0" parTransId="{197FD351-E6B6-4F5E-8CD8-B66A1A5951BC}" sibTransId="{C9B49140-A821-4F90-B6B7-34C8191B90A6}"/>
    <dgm:cxn modelId="{D2D3AFB1-0829-4D90-BCA1-E212A8771484}" type="presOf" srcId="{608047BF-E426-4368-92B1-E20572DD7F76}" destId="{D96F8B59-0B26-4CDB-B540-24AB97FDC749}" srcOrd="0" destOrd="0" presId="urn:microsoft.com/office/officeart/2005/8/layout/vList2"/>
    <dgm:cxn modelId="{D219FEC2-231E-4449-BABD-0856329165D9}" type="presOf" srcId="{1BFD785D-9841-48CA-BEDB-9E400CC78A00}" destId="{B87FD9AB-3EC4-4C2D-929A-20F194338867}" srcOrd="0" destOrd="0" presId="urn:microsoft.com/office/officeart/2005/8/layout/vList2"/>
    <dgm:cxn modelId="{64ECC8EB-9510-45B3-B3AD-55CE013A7BD7}" type="presOf" srcId="{60ADA3DF-855F-410F-8611-A3850CD39749}" destId="{292CBDF0-DE93-4DB5-B5F0-9E8732F16A24}" srcOrd="0" destOrd="0" presId="urn:microsoft.com/office/officeart/2005/8/layout/vList2"/>
    <dgm:cxn modelId="{5A309FED-831A-4433-BEEA-E8E6421F2B2D}" srcId="{608047BF-E426-4368-92B1-E20572DD7F76}" destId="{9D15E27D-80E9-4743-9E2D-AEAD643A744E}" srcOrd="2" destOrd="0" parTransId="{364D1CAB-AB02-49B5-8D87-3A5FDD2359B1}" sibTransId="{D8B63AA4-C19C-4580-8A8D-CD86C38DA236}"/>
    <dgm:cxn modelId="{B5D8CBF2-7CBE-4FD6-A257-D234E1FE7918}" type="presOf" srcId="{A62CEB8B-0F7F-481E-8F44-FF397C82E3E9}" destId="{0C35B573-5347-426D-A4F6-F57869FB713B}" srcOrd="0" destOrd="0" presId="urn:microsoft.com/office/officeart/2005/8/layout/vList2"/>
    <dgm:cxn modelId="{DC9FD0F3-AD97-403C-8CA8-5F3AEA6AB363}" type="presOf" srcId="{EBE00E9A-5969-4E8E-B1D5-3993CC2D9AD5}" destId="{85C51E19-6DA9-4A81-B8E2-8C767BADD342}" srcOrd="0" destOrd="0" presId="urn:microsoft.com/office/officeart/2005/8/layout/vList2"/>
    <dgm:cxn modelId="{26E0D76A-F54D-4EAF-976E-82B7016248A7}" type="presParOf" srcId="{D96F8B59-0B26-4CDB-B540-24AB97FDC749}" destId="{292CBDF0-DE93-4DB5-B5F0-9E8732F16A24}" srcOrd="0" destOrd="0" presId="urn:microsoft.com/office/officeart/2005/8/layout/vList2"/>
    <dgm:cxn modelId="{804B242E-2ECC-4633-AB37-CC1155474F7E}" type="presParOf" srcId="{D96F8B59-0B26-4CDB-B540-24AB97FDC749}" destId="{BF22ACD5-0122-4F6E-96E2-7BE1A0E58BEF}" srcOrd="1" destOrd="0" presId="urn:microsoft.com/office/officeart/2005/8/layout/vList2"/>
    <dgm:cxn modelId="{C3DB8C87-013B-4568-813E-8E17E56E1561}" type="presParOf" srcId="{D96F8B59-0B26-4CDB-B540-24AB97FDC749}" destId="{B87FD9AB-3EC4-4C2D-929A-20F194338867}" srcOrd="2" destOrd="0" presId="urn:microsoft.com/office/officeart/2005/8/layout/vList2"/>
    <dgm:cxn modelId="{BBA02DAA-66D0-48FF-B3D6-66E58725FE5B}" type="presParOf" srcId="{D96F8B59-0B26-4CDB-B540-24AB97FDC749}" destId="{931C486E-C076-43DD-8FF9-4C6D2BF092FA}" srcOrd="3" destOrd="0" presId="urn:microsoft.com/office/officeart/2005/8/layout/vList2"/>
    <dgm:cxn modelId="{27302CA9-2635-4356-9173-5B7C38D345E8}" type="presParOf" srcId="{D96F8B59-0B26-4CDB-B540-24AB97FDC749}" destId="{6EA9B42B-F6AE-4E75-BEB4-7B4B532F9114}" srcOrd="4" destOrd="0" presId="urn:microsoft.com/office/officeart/2005/8/layout/vList2"/>
    <dgm:cxn modelId="{091C8B8D-18DD-4809-A804-BA08AB52BE96}" type="presParOf" srcId="{D96F8B59-0B26-4CDB-B540-24AB97FDC749}" destId="{E773473A-6497-4AF6-9E3D-5C404845AF70}" srcOrd="5" destOrd="0" presId="urn:microsoft.com/office/officeart/2005/8/layout/vList2"/>
    <dgm:cxn modelId="{394FBDE5-0962-4FED-9680-64D55B37EE79}" type="presParOf" srcId="{D96F8B59-0B26-4CDB-B540-24AB97FDC749}" destId="{CB2BFD50-5E17-48D1-A0CC-044E80A955C8}" srcOrd="6" destOrd="0" presId="urn:microsoft.com/office/officeart/2005/8/layout/vList2"/>
    <dgm:cxn modelId="{1A06683E-13C8-48A5-9955-624EF389F598}" type="presParOf" srcId="{D96F8B59-0B26-4CDB-B540-24AB97FDC749}" destId="{07C69AD5-57C2-45AD-BFDB-9689BE02F4ED}" srcOrd="7" destOrd="0" presId="urn:microsoft.com/office/officeart/2005/8/layout/vList2"/>
    <dgm:cxn modelId="{66D3577D-FCBA-457C-B4D6-4D2178FFB0FC}" type="presParOf" srcId="{D96F8B59-0B26-4CDB-B540-24AB97FDC749}" destId="{A31320C5-4BA5-49E3-996D-1A5876179D65}" srcOrd="8" destOrd="0" presId="urn:microsoft.com/office/officeart/2005/8/layout/vList2"/>
    <dgm:cxn modelId="{AD58F5AD-BF21-4D69-8C9C-01253122B28D}" type="presParOf" srcId="{D96F8B59-0B26-4CDB-B540-24AB97FDC749}" destId="{03D3331E-8FE3-43E3-8C18-CF8F63EA745A}" srcOrd="9" destOrd="0" presId="urn:microsoft.com/office/officeart/2005/8/layout/vList2"/>
    <dgm:cxn modelId="{577707A4-A23F-4D79-B5D7-D3E4B616191B}" type="presParOf" srcId="{D96F8B59-0B26-4CDB-B540-24AB97FDC749}" destId="{0C35B573-5347-426D-A4F6-F57869FB713B}" srcOrd="10" destOrd="0" presId="urn:microsoft.com/office/officeart/2005/8/layout/vList2"/>
    <dgm:cxn modelId="{5E23A2BC-A6A2-4DE5-89A4-D2F6CE8009CB}" type="presParOf" srcId="{D96F8B59-0B26-4CDB-B540-24AB97FDC749}" destId="{DE62581C-7B7F-49B3-B52B-AC0A893DA271}" srcOrd="11" destOrd="0" presId="urn:microsoft.com/office/officeart/2005/8/layout/vList2"/>
    <dgm:cxn modelId="{61E4E3EF-5EA6-4135-B8E5-D79FFA527698}" type="presParOf" srcId="{D96F8B59-0B26-4CDB-B540-24AB97FDC749}" destId="{85C51E19-6DA9-4A81-B8E2-8C767BADD342}" srcOrd="12" destOrd="0" presId="urn:microsoft.com/office/officeart/2005/8/layout/vList2"/>
    <dgm:cxn modelId="{C87252B2-D6F7-4E3E-B136-2467749AEBA2}" type="presParOf" srcId="{D96F8B59-0B26-4CDB-B540-24AB97FDC749}" destId="{4E42CDFA-B635-4415-9A0D-0E751D28625C}" srcOrd="13" destOrd="0" presId="urn:microsoft.com/office/officeart/2005/8/layout/vList2"/>
    <dgm:cxn modelId="{C1EBAF59-3786-4EAE-A0D0-B6C867E0249C}" type="presParOf" srcId="{D96F8B59-0B26-4CDB-B540-24AB97FDC749}" destId="{066A6A90-EB46-40A9-BA9A-5CAEE1E7D2D0}" srcOrd="14" destOrd="0" presId="urn:microsoft.com/office/officeart/2005/8/layout/vList2"/>
    <dgm:cxn modelId="{AC2E7800-49B9-47DA-868B-9890CCC582D8}" type="presParOf" srcId="{D96F8B59-0B26-4CDB-B540-24AB97FDC749}" destId="{47CAB534-E256-458C-8CF0-931C70F5FE79}" srcOrd="15" destOrd="0" presId="urn:microsoft.com/office/officeart/2005/8/layout/vList2"/>
    <dgm:cxn modelId="{F79B82BC-7AE6-4745-94A8-B5EFE996F94B}" type="presParOf" srcId="{D96F8B59-0B26-4CDB-B540-24AB97FDC749}" destId="{0F5D3477-D606-46EA-B2C9-610755310132}"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4F315BF-28F5-4D5F-8041-A5010D24BCB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EF280216-4B44-4291-80AA-68C6215563E8}">
      <dgm:prSet/>
      <dgm:spPr/>
      <dgm:t>
        <a:bodyPr/>
        <a:lstStyle/>
        <a:p>
          <a:r>
            <a:rPr lang="en-US"/>
            <a:t>Data Cleaning</a:t>
          </a:r>
        </a:p>
      </dgm:t>
    </dgm:pt>
    <dgm:pt modelId="{45C8AB2F-AC29-4DB6-8CFA-4C8C7C0348BF}" type="parTrans" cxnId="{3DE90263-F2F1-428A-A008-187E02B6FD3D}">
      <dgm:prSet/>
      <dgm:spPr/>
      <dgm:t>
        <a:bodyPr/>
        <a:lstStyle/>
        <a:p>
          <a:endParaRPr lang="en-US"/>
        </a:p>
      </dgm:t>
    </dgm:pt>
    <dgm:pt modelId="{BF7BB282-0C4B-42ED-8019-EFA0E96FA4F9}" type="sibTrans" cxnId="{3DE90263-F2F1-428A-A008-187E02B6FD3D}">
      <dgm:prSet/>
      <dgm:spPr/>
      <dgm:t>
        <a:bodyPr/>
        <a:lstStyle/>
        <a:p>
          <a:endParaRPr lang="en-US"/>
        </a:p>
      </dgm:t>
    </dgm:pt>
    <dgm:pt modelId="{98A2191C-C199-419F-BE19-DACBAE8BD82C}">
      <dgm:prSet/>
      <dgm:spPr/>
      <dgm:t>
        <a:bodyPr/>
        <a:lstStyle/>
        <a:p>
          <a:r>
            <a:rPr lang="en-US"/>
            <a:t>Filtering for age and fasting</a:t>
          </a:r>
        </a:p>
      </dgm:t>
    </dgm:pt>
    <dgm:pt modelId="{AE1DC139-C73F-4511-92DB-C88360FB42B0}" type="parTrans" cxnId="{EC5BCED1-B361-447C-A996-055978A1DDF7}">
      <dgm:prSet/>
      <dgm:spPr/>
      <dgm:t>
        <a:bodyPr/>
        <a:lstStyle/>
        <a:p>
          <a:endParaRPr lang="en-US"/>
        </a:p>
      </dgm:t>
    </dgm:pt>
    <dgm:pt modelId="{8AF9F38E-46D0-4F86-A5EC-DD6E205E1E1F}" type="sibTrans" cxnId="{EC5BCED1-B361-447C-A996-055978A1DDF7}">
      <dgm:prSet/>
      <dgm:spPr/>
      <dgm:t>
        <a:bodyPr/>
        <a:lstStyle/>
        <a:p>
          <a:endParaRPr lang="en-US"/>
        </a:p>
      </dgm:t>
    </dgm:pt>
    <dgm:pt modelId="{ADBB1A0C-78C4-449B-A13E-EDBC39B6CD1E}">
      <dgm:prSet/>
      <dgm:spPr/>
      <dgm:t>
        <a:bodyPr/>
        <a:lstStyle/>
        <a:p>
          <a:r>
            <a:rPr lang="en-US"/>
            <a:t>Clean questionnaire data</a:t>
          </a:r>
        </a:p>
      </dgm:t>
    </dgm:pt>
    <dgm:pt modelId="{FFA35EB2-CE8F-4B22-91E5-E892BC839C74}" type="parTrans" cxnId="{910E3490-17EC-48F1-AB5F-7E69EE5579DE}">
      <dgm:prSet/>
      <dgm:spPr/>
      <dgm:t>
        <a:bodyPr/>
        <a:lstStyle/>
        <a:p>
          <a:endParaRPr lang="en-US"/>
        </a:p>
      </dgm:t>
    </dgm:pt>
    <dgm:pt modelId="{99A76C2B-232A-4392-8A02-A113D34EEE6B}" type="sibTrans" cxnId="{910E3490-17EC-48F1-AB5F-7E69EE5579DE}">
      <dgm:prSet/>
      <dgm:spPr/>
      <dgm:t>
        <a:bodyPr/>
        <a:lstStyle/>
        <a:p>
          <a:endParaRPr lang="en-US"/>
        </a:p>
      </dgm:t>
    </dgm:pt>
    <dgm:pt modelId="{80F3D102-A4A6-40BA-92BB-2CC070ACA295}">
      <dgm:prSet/>
      <dgm:spPr/>
      <dgm:t>
        <a:bodyPr/>
        <a:lstStyle/>
        <a:p>
          <a:r>
            <a:rPr lang="en-US"/>
            <a:t>Examine and handle missing values</a:t>
          </a:r>
        </a:p>
      </dgm:t>
    </dgm:pt>
    <dgm:pt modelId="{9A77FFBD-438B-4F74-9A9D-61147C8B819C}" type="parTrans" cxnId="{8BDBAC75-611E-47F2-80C5-8B4A22350850}">
      <dgm:prSet/>
      <dgm:spPr/>
      <dgm:t>
        <a:bodyPr/>
        <a:lstStyle/>
        <a:p>
          <a:endParaRPr lang="en-US"/>
        </a:p>
      </dgm:t>
    </dgm:pt>
    <dgm:pt modelId="{0301702B-9A34-4E9F-B023-83A4E36A81A9}" type="sibTrans" cxnId="{8BDBAC75-611E-47F2-80C5-8B4A22350850}">
      <dgm:prSet/>
      <dgm:spPr/>
      <dgm:t>
        <a:bodyPr/>
        <a:lstStyle/>
        <a:p>
          <a:endParaRPr lang="en-US"/>
        </a:p>
      </dgm:t>
    </dgm:pt>
    <dgm:pt modelId="{35B7D548-2D96-41D3-A9D7-F327B8F7A797}">
      <dgm:prSet/>
      <dgm:spPr/>
      <dgm:t>
        <a:bodyPr/>
        <a:lstStyle/>
        <a:p>
          <a:r>
            <a:rPr lang="en-US"/>
            <a:t>Check for and handle invalid values</a:t>
          </a:r>
        </a:p>
      </dgm:t>
    </dgm:pt>
    <dgm:pt modelId="{2811B698-253C-4A6D-83B4-E535F2822FC7}" type="parTrans" cxnId="{31F6A8BB-062F-4960-B9E4-1CACAD2A6C32}">
      <dgm:prSet/>
      <dgm:spPr/>
      <dgm:t>
        <a:bodyPr/>
        <a:lstStyle/>
        <a:p>
          <a:endParaRPr lang="en-US"/>
        </a:p>
      </dgm:t>
    </dgm:pt>
    <dgm:pt modelId="{2B0F4707-94C5-4F9C-805C-417FE81DD6C7}" type="sibTrans" cxnId="{31F6A8BB-062F-4960-B9E4-1CACAD2A6C32}">
      <dgm:prSet/>
      <dgm:spPr/>
      <dgm:t>
        <a:bodyPr/>
        <a:lstStyle/>
        <a:p>
          <a:endParaRPr lang="en-US"/>
        </a:p>
      </dgm:t>
    </dgm:pt>
    <dgm:pt modelId="{79657226-D2C2-445A-AE82-E3C72AC95381}">
      <dgm:prSet/>
      <dgm:spPr/>
      <dgm:t>
        <a:bodyPr/>
        <a:lstStyle/>
        <a:p>
          <a:r>
            <a:rPr lang="en-US"/>
            <a:t>Engineer features </a:t>
          </a:r>
          <a:r>
            <a:rPr lang="en-US" b="1"/>
            <a:t>including log transform y</a:t>
          </a:r>
          <a:endParaRPr lang="en-US"/>
        </a:p>
      </dgm:t>
    </dgm:pt>
    <dgm:pt modelId="{6C0D4CE6-D1EC-4BA7-AD5A-DDC48D1061F4}" type="parTrans" cxnId="{B0532C5E-30F1-4CE3-B8F9-4EC384F175DE}">
      <dgm:prSet/>
      <dgm:spPr/>
      <dgm:t>
        <a:bodyPr/>
        <a:lstStyle/>
        <a:p>
          <a:endParaRPr lang="en-US"/>
        </a:p>
      </dgm:t>
    </dgm:pt>
    <dgm:pt modelId="{740990C0-800E-42A7-B6DB-8879971A5D8C}" type="sibTrans" cxnId="{B0532C5E-30F1-4CE3-B8F9-4EC384F175DE}">
      <dgm:prSet/>
      <dgm:spPr/>
      <dgm:t>
        <a:bodyPr/>
        <a:lstStyle/>
        <a:p>
          <a:endParaRPr lang="en-US"/>
        </a:p>
      </dgm:t>
    </dgm:pt>
    <dgm:pt modelId="{15D05032-5DC5-42C8-82F4-748FFEA8CF4B}">
      <dgm:prSet/>
      <dgm:spPr/>
      <dgm:t>
        <a:bodyPr/>
        <a:lstStyle/>
        <a:p>
          <a:r>
            <a:rPr lang="en-US"/>
            <a:t>Look for and handle outliers</a:t>
          </a:r>
        </a:p>
      </dgm:t>
    </dgm:pt>
    <dgm:pt modelId="{FB8F5BC6-3063-4DEA-A7F3-134EBC632EF7}" type="parTrans" cxnId="{986BB4BC-0497-4D1D-A353-09403A81BA62}">
      <dgm:prSet/>
      <dgm:spPr/>
      <dgm:t>
        <a:bodyPr/>
        <a:lstStyle/>
        <a:p>
          <a:endParaRPr lang="en-US"/>
        </a:p>
      </dgm:t>
    </dgm:pt>
    <dgm:pt modelId="{A055E9A2-A395-4E6E-BEB7-E3AE65B38160}" type="sibTrans" cxnId="{986BB4BC-0497-4D1D-A353-09403A81BA62}">
      <dgm:prSet/>
      <dgm:spPr/>
      <dgm:t>
        <a:bodyPr/>
        <a:lstStyle/>
        <a:p>
          <a:endParaRPr lang="en-US"/>
        </a:p>
      </dgm:t>
    </dgm:pt>
    <dgm:pt modelId="{1FE5D8B2-0219-45D3-A070-0EDE4C6F4705}">
      <dgm:prSet/>
      <dgm:spPr/>
      <dgm:t>
        <a:bodyPr/>
        <a:lstStyle/>
        <a:p>
          <a:r>
            <a:rPr lang="en-US"/>
            <a:t>EDA</a:t>
          </a:r>
        </a:p>
      </dgm:t>
    </dgm:pt>
    <dgm:pt modelId="{1EF741D7-B0E8-47D7-A4FE-15E3A7AE0897}" type="parTrans" cxnId="{7FAFBA80-79BA-47E5-BABA-AD00F598A46A}">
      <dgm:prSet/>
      <dgm:spPr/>
      <dgm:t>
        <a:bodyPr/>
        <a:lstStyle/>
        <a:p>
          <a:endParaRPr lang="en-US"/>
        </a:p>
      </dgm:t>
    </dgm:pt>
    <dgm:pt modelId="{550F4197-FB0A-464F-9366-DA1078DE5A86}" type="sibTrans" cxnId="{7FAFBA80-79BA-47E5-BABA-AD00F598A46A}">
      <dgm:prSet/>
      <dgm:spPr/>
      <dgm:t>
        <a:bodyPr/>
        <a:lstStyle/>
        <a:p>
          <a:endParaRPr lang="en-US"/>
        </a:p>
      </dgm:t>
    </dgm:pt>
    <dgm:pt modelId="{27195907-2412-49DC-9D54-0BB6EFFDE8BB}">
      <dgm:prSet/>
      <dgm:spPr/>
      <dgm:t>
        <a:bodyPr/>
        <a:lstStyle/>
        <a:p>
          <a:r>
            <a:rPr lang="en-US"/>
            <a:t>Univariate Analysis</a:t>
          </a:r>
        </a:p>
      </dgm:t>
    </dgm:pt>
    <dgm:pt modelId="{95E159AB-F78C-45AB-BC5F-E29F74E1EA0C}" type="parTrans" cxnId="{F424F7CE-30DE-4CDA-BB51-50011EE4F713}">
      <dgm:prSet/>
      <dgm:spPr/>
      <dgm:t>
        <a:bodyPr/>
        <a:lstStyle/>
        <a:p>
          <a:endParaRPr lang="en-US"/>
        </a:p>
      </dgm:t>
    </dgm:pt>
    <dgm:pt modelId="{9E4123D8-A70F-4374-9B69-F05CDFDCED83}" type="sibTrans" cxnId="{F424F7CE-30DE-4CDA-BB51-50011EE4F713}">
      <dgm:prSet/>
      <dgm:spPr/>
      <dgm:t>
        <a:bodyPr/>
        <a:lstStyle/>
        <a:p>
          <a:endParaRPr lang="en-US"/>
        </a:p>
      </dgm:t>
    </dgm:pt>
    <dgm:pt modelId="{AAC1725B-2CC4-4120-9426-D1416A2D3040}">
      <dgm:prSet/>
      <dgm:spPr/>
      <dgm:t>
        <a:bodyPr/>
        <a:lstStyle/>
        <a:p>
          <a:r>
            <a:rPr lang="en-US"/>
            <a:t>Bivariate analysis with total cholesterol</a:t>
          </a:r>
        </a:p>
      </dgm:t>
    </dgm:pt>
    <dgm:pt modelId="{0E77EC56-AA9F-48F3-8D96-241A8E9EACC7}" type="parTrans" cxnId="{4647CD07-D2A9-4B05-9F96-39BA06B59716}">
      <dgm:prSet/>
      <dgm:spPr/>
      <dgm:t>
        <a:bodyPr/>
        <a:lstStyle/>
        <a:p>
          <a:endParaRPr lang="en-US"/>
        </a:p>
      </dgm:t>
    </dgm:pt>
    <dgm:pt modelId="{10CE0008-C938-410E-A30E-59567B2D9064}" type="sibTrans" cxnId="{4647CD07-D2A9-4B05-9F96-39BA06B59716}">
      <dgm:prSet/>
      <dgm:spPr/>
      <dgm:t>
        <a:bodyPr/>
        <a:lstStyle/>
        <a:p>
          <a:endParaRPr lang="en-US"/>
        </a:p>
      </dgm:t>
    </dgm:pt>
    <dgm:pt modelId="{3757277C-C5F7-4AE0-9653-B83E71F512AB}">
      <dgm:prSet/>
      <dgm:spPr/>
      <dgm:t>
        <a:bodyPr/>
        <a:lstStyle/>
        <a:p>
          <a:r>
            <a:rPr lang="en-US"/>
            <a:t>Multivariate analysis-examining correlation</a:t>
          </a:r>
        </a:p>
      </dgm:t>
    </dgm:pt>
    <dgm:pt modelId="{6084222E-F37D-4E96-94AD-AE89DAA6A01B}" type="parTrans" cxnId="{D4661984-9DEB-40B3-A155-DBA54174F582}">
      <dgm:prSet/>
      <dgm:spPr/>
      <dgm:t>
        <a:bodyPr/>
        <a:lstStyle/>
        <a:p>
          <a:endParaRPr lang="en-US"/>
        </a:p>
      </dgm:t>
    </dgm:pt>
    <dgm:pt modelId="{D66267C4-0755-4A4D-974B-8D8723218BBC}" type="sibTrans" cxnId="{D4661984-9DEB-40B3-A155-DBA54174F582}">
      <dgm:prSet/>
      <dgm:spPr/>
      <dgm:t>
        <a:bodyPr/>
        <a:lstStyle/>
        <a:p>
          <a:endParaRPr lang="en-US"/>
        </a:p>
      </dgm:t>
    </dgm:pt>
    <dgm:pt modelId="{1210F838-B534-4A83-8362-E26F80C91FE5}">
      <dgm:prSet/>
      <dgm:spPr/>
      <dgm:t>
        <a:bodyPr/>
        <a:lstStyle/>
        <a:p>
          <a:r>
            <a:rPr lang="en-US"/>
            <a:t>Model Creation</a:t>
          </a:r>
        </a:p>
      </dgm:t>
    </dgm:pt>
    <dgm:pt modelId="{BC3B45B9-2E25-4150-8873-ABC524E15F39}" type="parTrans" cxnId="{33DD9DAF-DD62-42D6-B891-9F6C28FC02D3}">
      <dgm:prSet/>
      <dgm:spPr/>
      <dgm:t>
        <a:bodyPr/>
        <a:lstStyle/>
        <a:p>
          <a:endParaRPr lang="en-US"/>
        </a:p>
      </dgm:t>
    </dgm:pt>
    <dgm:pt modelId="{A5A988BD-DC2A-4269-90FD-FE5B7D3DC69E}" type="sibTrans" cxnId="{33DD9DAF-DD62-42D6-B891-9F6C28FC02D3}">
      <dgm:prSet/>
      <dgm:spPr/>
      <dgm:t>
        <a:bodyPr/>
        <a:lstStyle/>
        <a:p>
          <a:endParaRPr lang="en-US"/>
        </a:p>
      </dgm:t>
    </dgm:pt>
    <dgm:pt modelId="{5A5ADAAB-F8AC-4407-8DA5-9FAC77E3D217}">
      <dgm:prSet/>
      <dgm:spPr/>
      <dgm:t>
        <a:bodyPr/>
        <a:lstStyle/>
        <a:p>
          <a:r>
            <a:rPr lang="en-US"/>
            <a:t>Linear regression, K nearest neighbors, support vector regression, random forests, neural networks</a:t>
          </a:r>
        </a:p>
      </dgm:t>
    </dgm:pt>
    <dgm:pt modelId="{DC1370FA-5851-4BB5-A8B6-5BD47FE4F0CD}" type="parTrans" cxnId="{8FFA14CF-2FB7-4FD8-AB60-82E0CADA45E8}">
      <dgm:prSet/>
      <dgm:spPr/>
      <dgm:t>
        <a:bodyPr/>
        <a:lstStyle/>
        <a:p>
          <a:endParaRPr lang="en-US"/>
        </a:p>
      </dgm:t>
    </dgm:pt>
    <dgm:pt modelId="{47E35FF9-CB93-447A-ACCA-91629E9E811C}" type="sibTrans" cxnId="{8FFA14CF-2FB7-4FD8-AB60-82E0CADA45E8}">
      <dgm:prSet/>
      <dgm:spPr/>
      <dgm:t>
        <a:bodyPr/>
        <a:lstStyle/>
        <a:p>
          <a:endParaRPr lang="en-US"/>
        </a:p>
      </dgm:t>
    </dgm:pt>
    <dgm:pt modelId="{82C8514C-07BB-409C-8BF6-EB5B2CD6EFE9}">
      <dgm:prSet/>
      <dgm:spPr/>
      <dgm:t>
        <a:bodyPr/>
        <a:lstStyle/>
        <a:p>
          <a:r>
            <a:rPr lang="en-US"/>
            <a:t>Model Evaluation</a:t>
          </a:r>
        </a:p>
      </dgm:t>
    </dgm:pt>
    <dgm:pt modelId="{C99C2B77-CF3A-46BD-B702-0B5FF603836A}" type="parTrans" cxnId="{7F636B58-880B-4090-9CA0-92FF8F965D3C}">
      <dgm:prSet/>
      <dgm:spPr/>
      <dgm:t>
        <a:bodyPr/>
        <a:lstStyle/>
        <a:p>
          <a:endParaRPr lang="en-US"/>
        </a:p>
      </dgm:t>
    </dgm:pt>
    <dgm:pt modelId="{CEBBDEEE-4BF3-4AE4-AED7-9451126E4165}" type="sibTrans" cxnId="{7F636B58-880B-4090-9CA0-92FF8F965D3C}">
      <dgm:prSet/>
      <dgm:spPr/>
      <dgm:t>
        <a:bodyPr/>
        <a:lstStyle/>
        <a:p>
          <a:endParaRPr lang="en-US"/>
        </a:p>
      </dgm:t>
    </dgm:pt>
    <dgm:pt modelId="{F2383B37-283B-42D2-9D3A-91AF37689AE7}">
      <dgm:prSet/>
      <dgm:spPr/>
      <dgm:t>
        <a:bodyPr/>
        <a:lstStyle/>
        <a:p>
          <a:r>
            <a:rPr lang="en-US"/>
            <a:t>Metrics</a:t>
          </a:r>
        </a:p>
      </dgm:t>
    </dgm:pt>
    <dgm:pt modelId="{37953AA5-7857-47F8-983D-B5B73E96EDE0}" type="parTrans" cxnId="{E1D17AF6-9A7E-406C-B7F4-AEA292C497B1}">
      <dgm:prSet/>
      <dgm:spPr/>
      <dgm:t>
        <a:bodyPr/>
        <a:lstStyle/>
        <a:p>
          <a:endParaRPr lang="en-US"/>
        </a:p>
      </dgm:t>
    </dgm:pt>
    <dgm:pt modelId="{CCFC6B48-1E3E-4EBA-862E-742FFC445C75}" type="sibTrans" cxnId="{E1D17AF6-9A7E-406C-B7F4-AEA292C497B1}">
      <dgm:prSet/>
      <dgm:spPr/>
      <dgm:t>
        <a:bodyPr/>
        <a:lstStyle/>
        <a:p>
          <a:endParaRPr lang="en-US"/>
        </a:p>
      </dgm:t>
    </dgm:pt>
    <dgm:pt modelId="{55FD12BD-1463-4071-B83C-96F6B4BC9FC4}">
      <dgm:prSet/>
      <dgm:spPr/>
      <dgm:t>
        <a:bodyPr/>
        <a:lstStyle/>
        <a:p>
          <a:r>
            <a:rPr lang="en-US"/>
            <a:t>Graphs</a:t>
          </a:r>
        </a:p>
      </dgm:t>
    </dgm:pt>
    <dgm:pt modelId="{26138BBB-1750-4C2D-8BB2-B04A3C57F64F}" type="parTrans" cxnId="{AD691746-576B-468E-8DF7-79061298C813}">
      <dgm:prSet/>
      <dgm:spPr/>
      <dgm:t>
        <a:bodyPr/>
        <a:lstStyle/>
        <a:p>
          <a:endParaRPr lang="en-US"/>
        </a:p>
      </dgm:t>
    </dgm:pt>
    <dgm:pt modelId="{919CF0F9-EC10-4048-8FE5-E4046C5E2F92}" type="sibTrans" cxnId="{AD691746-576B-468E-8DF7-79061298C813}">
      <dgm:prSet/>
      <dgm:spPr/>
      <dgm:t>
        <a:bodyPr/>
        <a:lstStyle/>
        <a:p>
          <a:endParaRPr lang="en-US"/>
        </a:p>
      </dgm:t>
    </dgm:pt>
    <dgm:pt modelId="{C2E3FFA1-A143-46A2-A585-1E7AB44FF594}">
      <dgm:prSet/>
      <dgm:spPr/>
      <dgm:t>
        <a:bodyPr/>
        <a:lstStyle/>
        <a:p>
          <a:r>
            <a:rPr lang="en-US"/>
            <a:t>Hypeparameter tuning and retraining of final model</a:t>
          </a:r>
        </a:p>
      </dgm:t>
    </dgm:pt>
    <dgm:pt modelId="{8A47207F-F58D-44E1-9634-47F0814454DB}" type="parTrans" cxnId="{841CE854-A6FC-4230-9DE4-050DACCD783F}">
      <dgm:prSet/>
      <dgm:spPr/>
      <dgm:t>
        <a:bodyPr/>
        <a:lstStyle/>
        <a:p>
          <a:endParaRPr lang="en-US"/>
        </a:p>
      </dgm:t>
    </dgm:pt>
    <dgm:pt modelId="{ACC4A755-93EF-461A-9E03-27600CEBB9B4}" type="sibTrans" cxnId="{841CE854-A6FC-4230-9DE4-050DACCD783F}">
      <dgm:prSet/>
      <dgm:spPr/>
      <dgm:t>
        <a:bodyPr/>
        <a:lstStyle/>
        <a:p>
          <a:endParaRPr lang="en-US"/>
        </a:p>
      </dgm:t>
    </dgm:pt>
    <dgm:pt modelId="{6CC002C7-30CC-4950-BDA8-969077A35C07}" type="pres">
      <dgm:prSet presAssocID="{B4F315BF-28F5-4D5F-8041-A5010D24BCB6}" presName="linear" presStyleCnt="0">
        <dgm:presLayoutVars>
          <dgm:animLvl val="lvl"/>
          <dgm:resizeHandles val="exact"/>
        </dgm:presLayoutVars>
      </dgm:prSet>
      <dgm:spPr/>
    </dgm:pt>
    <dgm:pt modelId="{2B40907B-AAF3-4E0F-9374-2BF8A2F17845}" type="pres">
      <dgm:prSet presAssocID="{EF280216-4B44-4291-80AA-68C6215563E8}" presName="parentText" presStyleLbl="node1" presStyleIdx="0" presStyleCnt="5">
        <dgm:presLayoutVars>
          <dgm:chMax val="0"/>
          <dgm:bulletEnabled val="1"/>
        </dgm:presLayoutVars>
      </dgm:prSet>
      <dgm:spPr/>
    </dgm:pt>
    <dgm:pt modelId="{8CE85A68-3226-4B21-AC7D-2210F170D178}" type="pres">
      <dgm:prSet presAssocID="{EF280216-4B44-4291-80AA-68C6215563E8}" presName="childText" presStyleLbl="revTx" presStyleIdx="0" presStyleCnt="4">
        <dgm:presLayoutVars>
          <dgm:bulletEnabled val="1"/>
        </dgm:presLayoutVars>
      </dgm:prSet>
      <dgm:spPr/>
    </dgm:pt>
    <dgm:pt modelId="{7CD4CE19-5CE9-463D-A188-2277EEDF2D06}" type="pres">
      <dgm:prSet presAssocID="{1FE5D8B2-0219-45D3-A070-0EDE4C6F4705}" presName="parentText" presStyleLbl="node1" presStyleIdx="1" presStyleCnt="5">
        <dgm:presLayoutVars>
          <dgm:chMax val="0"/>
          <dgm:bulletEnabled val="1"/>
        </dgm:presLayoutVars>
      </dgm:prSet>
      <dgm:spPr/>
    </dgm:pt>
    <dgm:pt modelId="{3ED9EA64-A4EE-409B-B872-BE350D1615B1}" type="pres">
      <dgm:prSet presAssocID="{1FE5D8B2-0219-45D3-A070-0EDE4C6F4705}" presName="childText" presStyleLbl="revTx" presStyleIdx="1" presStyleCnt="4">
        <dgm:presLayoutVars>
          <dgm:bulletEnabled val="1"/>
        </dgm:presLayoutVars>
      </dgm:prSet>
      <dgm:spPr/>
    </dgm:pt>
    <dgm:pt modelId="{B5E6209A-74CF-46E0-A517-BE4935D1DBB0}" type="pres">
      <dgm:prSet presAssocID="{1210F838-B534-4A83-8362-E26F80C91FE5}" presName="parentText" presStyleLbl="node1" presStyleIdx="2" presStyleCnt="5">
        <dgm:presLayoutVars>
          <dgm:chMax val="0"/>
          <dgm:bulletEnabled val="1"/>
        </dgm:presLayoutVars>
      </dgm:prSet>
      <dgm:spPr/>
    </dgm:pt>
    <dgm:pt modelId="{8A1D9335-C321-4F3E-9126-4EE59005CC3B}" type="pres">
      <dgm:prSet presAssocID="{1210F838-B534-4A83-8362-E26F80C91FE5}" presName="childText" presStyleLbl="revTx" presStyleIdx="2" presStyleCnt="4">
        <dgm:presLayoutVars>
          <dgm:bulletEnabled val="1"/>
        </dgm:presLayoutVars>
      </dgm:prSet>
      <dgm:spPr/>
    </dgm:pt>
    <dgm:pt modelId="{3EE7A487-C285-4C6C-8F63-EF7667A551A4}" type="pres">
      <dgm:prSet presAssocID="{82C8514C-07BB-409C-8BF6-EB5B2CD6EFE9}" presName="parentText" presStyleLbl="node1" presStyleIdx="3" presStyleCnt="5">
        <dgm:presLayoutVars>
          <dgm:chMax val="0"/>
          <dgm:bulletEnabled val="1"/>
        </dgm:presLayoutVars>
      </dgm:prSet>
      <dgm:spPr/>
    </dgm:pt>
    <dgm:pt modelId="{D5E4B77F-F2AA-4D5C-B0B1-E12FD529D849}" type="pres">
      <dgm:prSet presAssocID="{82C8514C-07BB-409C-8BF6-EB5B2CD6EFE9}" presName="childText" presStyleLbl="revTx" presStyleIdx="3" presStyleCnt="4">
        <dgm:presLayoutVars>
          <dgm:bulletEnabled val="1"/>
        </dgm:presLayoutVars>
      </dgm:prSet>
      <dgm:spPr/>
    </dgm:pt>
    <dgm:pt modelId="{53CFC4D7-C7D2-4CE8-9352-4661EC780470}" type="pres">
      <dgm:prSet presAssocID="{C2E3FFA1-A143-46A2-A585-1E7AB44FF594}" presName="parentText" presStyleLbl="node1" presStyleIdx="4" presStyleCnt="5">
        <dgm:presLayoutVars>
          <dgm:chMax val="0"/>
          <dgm:bulletEnabled val="1"/>
        </dgm:presLayoutVars>
      </dgm:prSet>
      <dgm:spPr/>
    </dgm:pt>
  </dgm:ptLst>
  <dgm:cxnLst>
    <dgm:cxn modelId="{4647CD07-D2A9-4B05-9F96-39BA06B59716}" srcId="{1FE5D8B2-0219-45D3-A070-0EDE4C6F4705}" destId="{AAC1725B-2CC4-4120-9426-D1416A2D3040}" srcOrd="1" destOrd="0" parTransId="{0E77EC56-AA9F-48F3-8D96-241A8E9EACC7}" sibTransId="{10CE0008-C938-410E-A30E-59567B2D9064}"/>
    <dgm:cxn modelId="{5C82BB0C-7538-4613-9D90-C69C2A3852CE}" type="presOf" srcId="{F2383B37-283B-42D2-9D3A-91AF37689AE7}" destId="{D5E4B77F-F2AA-4D5C-B0B1-E12FD529D849}" srcOrd="0" destOrd="0" presId="urn:microsoft.com/office/officeart/2005/8/layout/vList2"/>
    <dgm:cxn modelId="{4FFED829-4A79-4215-8040-E033C157B1D0}" type="presOf" srcId="{1FE5D8B2-0219-45D3-A070-0EDE4C6F4705}" destId="{7CD4CE19-5CE9-463D-A188-2277EEDF2D06}" srcOrd="0" destOrd="0" presId="urn:microsoft.com/office/officeart/2005/8/layout/vList2"/>
    <dgm:cxn modelId="{F07E8836-8116-446D-9E9F-DF1EE584BEE3}" type="presOf" srcId="{79657226-D2C2-445A-AE82-E3C72AC95381}" destId="{8CE85A68-3226-4B21-AC7D-2210F170D178}" srcOrd="0" destOrd="4" presId="urn:microsoft.com/office/officeart/2005/8/layout/vList2"/>
    <dgm:cxn modelId="{219FDA36-2726-4896-9B19-E58CE7050BB9}" type="presOf" srcId="{55FD12BD-1463-4071-B83C-96F6B4BC9FC4}" destId="{D5E4B77F-F2AA-4D5C-B0B1-E12FD529D849}" srcOrd="0" destOrd="1" presId="urn:microsoft.com/office/officeart/2005/8/layout/vList2"/>
    <dgm:cxn modelId="{42452039-D2AE-44E7-9A40-C8B85FA934FB}" type="presOf" srcId="{ADBB1A0C-78C4-449B-A13E-EDBC39B6CD1E}" destId="{8CE85A68-3226-4B21-AC7D-2210F170D178}" srcOrd="0" destOrd="1" presId="urn:microsoft.com/office/officeart/2005/8/layout/vList2"/>
    <dgm:cxn modelId="{E9C6395C-9A01-432F-A792-7C749523E7C4}" type="presOf" srcId="{98A2191C-C199-419F-BE19-DACBAE8BD82C}" destId="{8CE85A68-3226-4B21-AC7D-2210F170D178}" srcOrd="0" destOrd="0" presId="urn:microsoft.com/office/officeart/2005/8/layout/vList2"/>
    <dgm:cxn modelId="{B0532C5E-30F1-4CE3-B8F9-4EC384F175DE}" srcId="{EF280216-4B44-4291-80AA-68C6215563E8}" destId="{79657226-D2C2-445A-AE82-E3C72AC95381}" srcOrd="4" destOrd="0" parTransId="{6C0D4CE6-D1EC-4BA7-AD5A-DDC48D1061F4}" sibTransId="{740990C0-800E-42A7-B6DB-8879971A5D8C}"/>
    <dgm:cxn modelId="{3DE90263-F2F1-428A-A008-187E02B6FD3D}" srcId="{B4F315BF-28F5-4D5F-8041-A5010D24BCB6}" destId="{EF280216-4B44-4291-80AA-68C6215563E8}" srcOrd="0" destOrd="0" parTransId="{45C8AB2F-AC29-4DB6-8CFA-4C8C7C0348BF}" sibTransId="{BF7BB282-0C4B-42ED-8019-EFA0E96FA4F9}"/>
    <dgm:cxn modelId="{AD691746-576B-468E-8DF7-79061298C813}" srcId="{82C8514C-07BB-409C-8BF6-EB5B2CD6EFE9}" destId="{55FD12BD-1463-4071-B83C-96F6B4BC9FC4}" srcOrd="1" destOrd="0" parTransId="{26138BBB-1750-4C2D-8BB2-B04A3C57F64F}" sibTransId="{919CF0F9-EC10-4048-8FE5-E4046C5E2F92}"/>
    <dgm:cxn modelId="{24DBDE4C-BCA4-4892-99CE-714CC5606B78}" type="presOf" srcId="{EF280216-4B44-4291-80AA-68C6215563E8}" destId="{2B40907B-AAF3-4E0F-9374-2BF8A2F17845}" srcOrd="0" destOrd="0" presId="urn:microsoft.com/office/officeart/2005/8/layout/vList2"/>
    <dgm:cxn modelId="{C343FD50-81F2-4684-990B-4FD9B559AD7E}" type="presOf" srcId="{B4F315BF-28F5-4D5F-8041-A5010D24BCB6}" destId="{6CC002C7-30CC-4950-BDA8-969077A35C07}" srcOrd="0" destOrd="0" presId="urn:microsoft.com/office/officeart/2005/8/layout/vList2"/>
    <dgm:cxn modelId="{5442C072-4F65-4017-A9F0-C2761A5AFC09}" type="presOf" srcId="{3757277C-C5F7-4AE0-9653-B83E71F512AB}" destId="{3ED9EA64-A4EE-409B-B872-BE350D1615B1}" srcOrd="0" destOrd="2" presId="urn:microsoft.com/office/officeart/2005/8/layout/vList2"/>
    <dgm:cxn modelId="{841CE854-A6FC-4230-9DE4-050DACCD783F}" srcId="{B4F315BF-28F5-4D5F-8041-A5010D24BCB6}" destId="{C2E3FFA1-A143-46A2-A585-1E7AB44FF594}" srcOrd="4" destOrd="0" parTransId="{8A47207F-F58D-44E1-9634-47F0814454DB}" sibTransId="{ACC4A755-93EF-461A-9E03-27600CEBB9B4}"/>
    <dgm:cxn modelId="{8BDBAC75-611E-47F2-80C5-8B4A22350850}" srcId="{EF280216-4B44-4291-80AA-68C6215563E8}" destId="{80F3D102-A4A6-40BA-92BB-2CC070ACA295}" srcOrd="2" destOrd="0" parTransId="{9A77FFBD-438B-4F74-9A9D-61147C8B819C}" sibTransId="{0301702B-9A34-4E9F-B023-83A4E36A81A9}"/>
    <dgm:cxn modelId="{7F636B58-880B-4090-9CA0-92FF8F965D3C}" srcId="{B4F315BF-28F5-4D5F-8041-A5010D24BCB6}" destId="{82C8514C-07BB-409C-8BF6-EB5B2CD6EFE9}" srcOrd="3" destOrd="0" parTransId="{C99C2B77-CF3A-46BD-B702-0B5FF603836A}" sibTransId="{CEBBDEEE-4BF3-4AE4-AED7-9451126E4165}"/>
    <dgm:cxn modelId="{7D6A3280-4AFF-49F8-BA80-89C469CC0F07}" type="presOf" srcId="{15D05032-5DC5-42C8-82F4-748FFEA8CF4B}" destId="{8CE85A68-3226-4B21-AC7D-2210F170D178}" srcOrd="0" destOrd="5" presId="urn:microsoft.com/office/officeart/2005/8/layout/vList2"/>
    <dgm:cxn modelId="{7FAFBA80-79BA-47E5-BABA-AD00F598A46A}" srcId="{B4F315BF-28F5-4D5F-8041-A5010D24BCB6}" destId="{1FE5D8B2-0219-45D3-A070-0EDE4C6F4705}" srcOrd="1" destOrd="0" parTransId="{1EF741D7-B0E8-47D7-A4FE-15E3A7AE0897}" sibTransId="{550F4197-FB0A-464F-9366-DA1078DE5A86}"/>
    <dgm:cxn modelId="{D4661984-9DEB-40B3-A155-DBA54174F582}" srcId="{1FE5D8B2-0219-45D3-A070-0EDE4C6F4705}" destId="{3757277C-C5F7-4AE0-9653-B83E71F512AB}" srcOrd="2" destOrd="0" parTransId="{6084222E-F37D-4E96-94AD-AE89DAA6A01B}" sibTransId="{D66267C4-0755-4A4D-974B-8D8723218BBC}"/>
    <dgm:cxn modelId="{E3E9488C-5CF8-4A0A-AF38-86F15078A649}" type="presOf" srcId="{27195907-2412-49DC-9D54-0BB6EFFDE8BB}" destId="{3ED9EA64-A4EE-409B-B872-BE350D1615B1}" srcOrd="0" destOrd="0" presId="urn:microsoft.com/office/officeart/2005/8/layout/vList2"/>
    <dgm:cxn modelId="{910E3490-17EC-48F1-AB5F-7E69EE5579DE}" srcId="{EF280216-4B44-4291-80AA-68C6215563E8}" destId="{ADBB1A0C-78C4-449B-A13E-EDBC39B6CD1E}" srcOrd="1" destOrd="0" parTransId="{FFA35EB2-CE8F-4B22-91E5-E892BC839C74}" sibTransId="{99A76C2B-232A-4392-8A02-A113D34EEE6B}"/>
    <dgm:cxn modelId="{61BB9491-1935-4B29-8E7E-6B3D9AAEFFD3}" type="presOf" srcId="{35B7D548-2D96-41D3-A9D7-F327B8F7A797}" destId="{8CE85A68-3226-4B21-AC7D-2210F170D178}" srcOrd="0" destOrd="3" presId="urn:microsoft.com/office/officeart/2005/8/layout/vList2"/>
    <dgm:cxn modelId="{C5E75CA7-8F31-404E-AE4F-EA431290DAE5}" type="presOf" srcId="{C2E3FFA1-A143-46A2-A585-1E7AB44FF594}" destId="{53CFC4D7-C7D2-4CE8-9352-4661EC780470}" srcOrd="0" destOrd="0" presId="urn:microsoft.com/office/officeart/2005/8/layout/vList2"/>
    <dgm:cxn modelId="{E38707AF-1B24-4128-84DB-44629E3848F7}" type="presOf" srcId="{82C8514C-07BB-409C-8BF6-EB5B2CD6EFE9}" destId="{3EE7A487-C285-4C6C-8F63-EF7667A551A4}" srcOrd="0" destOrd="0" presId="urn:microsoft.com/office/officeart/2005/8/layout/vList2"/>
    <dgm:cxn modelId="{33DD9DAF-DD62-42D6-B891-9F6C28FC02D3}" srcId="{B4F315BF-28F5-4D5F-8041-A5010D24BCB6}" destId="{1210F838-B534-4A83-8362-E26F80C91FE5}" srcOrd="2" destOrd="0" parTransId="{BC3B45B9-2E25-4150-8873-ABC524E15F39}" sibTransId="{A5A988BD-DC2A-4269-90FD-FE5B7D3DC69E}"/>
    <dgm:cxn modelId="{31F6A8BB-062F-4960-B9E4-1CACAD2A6C32}" srcId="{EF280216-4B44-4291-80AA-68C6215563E8}" destId="{35B7D548-2D96-41D3-A9D7-F327B8F7A797}" srcOrd="3" destOrd="0" parTransId="{2811B698-253C-4A6D-83B4-E535F2822FC7}" sibTransId="{2B0F4707-94C5-4F9C-805C-417FE81DD6C7}"/>
    <dgm:cxn modelId="{F9A017BC-5E8E-44BD-AE29-92737D19971A}" type="presOf" srcId="{1210F838-B534-4A83-8362-E26F80C91FE5}" destId="{B5E6209A-74CF-46E0-A517-BE4935D1DBB0}" srcOrd="0" destOrd="0" presId="urn:microsoft.com/office/officeart/2005/8/layout/vList2"/>
    <dgm:cxn modelId="{986BB4BC-0497-4D1D-A353-09403A81BA62}" srcId="{EF280216-4B44-4291-80AA-68C6215563E8}" destId="{15D05032-5DC5-42C8-82F4-748FFEA8CF4B}" srcOrd="5" destOrd="0" parTransId="{FB8F5BC6-3063-4DEA-A7F3-134EBC632EF7}" sibTransId="{A055E9A2-A395-4E6E-BEB7-E3AE65B38160}"/>
    <dgm:cxn modelId="{B17923C6-EFA6-4B21-972B-9BBE11DED6B2}" type="presOf" srcId="{AAC1725B-2CC4-4120-9426-D1416A2D3040}" destId="{3ED9EA64-A4EE-409B-B872-BE350D1615B1}" srcOrd="0" destOrd="1" presId="urn:microsoft.com/office/officeart/2005/8/layout/vList2"/>
    <dgm:cxn modelId="{1C5F30C9-2738-4D70-B888-73C97E75D770}" type="presOf" srcId="{5A5ADAAB-F8AC-4407-8DA5-9FAC77E3D217}" destId="{8A1D9335-C321-4F3E-9126-4EE59005CC3B}" srcOrd="0" destOrd="0" presId="urn:microsoft.com/office/officeart/2005/8/layout/vList2"/>
    <dgm:cxn modelId="{F424F7CE-30DE-4CDA-BB51-50011EE4F713}" srcId="{1FE5D8B2-0219-45D3-A070-0EDE4C6F4705}" destId="{27195907-2412-49DC-9D54-0BB6EFFDE8BB}" srcOrd="0" destOrd="0" parTransId="{95E159AB-F78C-45AB-BC5F-E29F74E1EA0C}" sibTransId="{9E4123D8-A70F-4374-9B69-F05CDFDCED83}"/>
    <dgm:cxn modelId="{8FFA14CF-2FB7-4FD8-AB60-82E0CADA45E8}" srcId="{1210F838-B534-4A83-8362-E26F80C91FE5}" destId="{5A5ADAAB-F8AC-4407-8DA5-9FAC77E3D217}" srcOrd="0" destOrd="0" parTransId="{DC1370FA-5851-4BB5-A8B6-5BD47FE4F0CD}" sibTransId="{47E35FF9-CB93-447A-ACCA-91629E9E811C}"/>
    <dgm:cxn modelId="{EC5BCED1-B361-447C-A996-055978A1DDF7}" srcId="{EF280216-4B44-4291-80AA-68C6215563E8}" destId="{98A2191C-C199-419F-BE19-DACBAE8BD82C}" srcOrd="0" destOrd="0" parTransId="{AE1DC139-C73F-4511-92DB-C88360FB42B0}" sibTransId="{8AF9F38E-46D0-4F86-A5EC-DD6E205E1E1F}"/>
    <dgm:cxn modelId="{E1D17AF6-9A7E-406C-B7F4-AEA292C497B1}" srcId="{82C8514C-07BB-409C-8BF6-EB5B2CD6EFE9}" destId="{F2383B37-283B-42D2-9D3A-91AF37689AE7}" srcOrd="0" destOrd="0" parTransId="{37953AA5-7857-47F8-983D-B5B73E96EDE0}" sibTransId="{CCFC6B48-1E3E-4EBA-862E-742FFC445C75}"/>
    <dgm:cxn modelId="{ADD878FA-E90C-4614-A788-CC638E37972D}" type="presOf" srcId="{80F3D102-A4A6-40BA-92BB-2CC070ACA295}" destId="{8CE85A68-3226-4B21-AC7D-2210F170D178}" srcOrd="0" destOrd="2" presId="urn:microsoft.com/office/officeart/2005/8/layout/vList2"/>
    <dgm:cxn modelId="{31D0FD8C-0BD9-429A-B145-52269963D9CC}" type="presParOf" srcId="{6CC002C7-30CC-4950-BDA8-969077A35C07}" destId="{2B40907B-AAF3-4E0F-9374-2BF8A2F17845}" srcOrd="0" destOrd="0" presId="urn:microsoft.com/office/officeart/2005/8/layout/vList2"/>
    <dgm:cxn modelId="{82F0410B-A104-4F9B-9328-C28105D61F50}" type="presParOf" srcId="{6CC002C7-30CC-4950-BDA8-969077A35C07}" destId="{8CE85A68-3226-4B21-AC7D-2210F170D178}" srcOrd="1" destOrd="0" presId="urn:microsoft.com/office/officeart/2005/8/layout/vList2"/>
    <dgm:cxn modelId="{3C129B7C-B9D4-4685-9CCB-6D50073D67CC}" type="presParOf" srcId="{6CC002C7-30CC-4950-BDA8-969077A35C07}" destId="{7CD4CE19-5CE9-463D-A188-2277EEDF2D06}" srcOrd="2" destOrd="0" presId="urn:microsoft.com/office/officeart/2005/8/layout/vList2"/>
    <dgm:cxn modelId="{0FA9C393-C134-4EF7-8C92-E7D50BD4B966}" type="presParOf" srcId="{6CC002C7-30CC-4950-BDA8-969077A35C07}" destId="{3ED9EA64-A4EE-409B-B872-BE350D1615B1}" srcOrd="3" destOrd="0" presId="urn:microsoft.com/office/officeart/2005/8/layout/vList2"/>
    <dgm:cxn modelId="{214644D3-BD84-47A1-A1EB-6A3B4862AE9A}" type="presParOf" srcId="{6CC002C7-30CC-4950-BDA8-969077A35C07}" destId="{B5E6209A-74CF-46E0-A517-BE4935D1DBB0}" srcOrd="4" destOrd="0" presId="urn:microsoft.com/office/officeart/2005/8/layout/vList2"/>
    <dgm:cxn modelId="{45575799-C784-4391-A53F-EE566546139E}" type="presParOf" srcId="{6CC002C7-30CC-4950-BDA8-969077A35C07}" destId="{8A1D9335-C321-4F3E-9126-4EE59005CC3B}" srcOrd="5" destOrd="0" presId="urn:microsoft.com/office/officeart/2005/8/layout/vList2"/>
    <dgm:cxn modelId="{58AA5577-6362-4C22-88E9-6E1044C628FF}" type="presParOf" srcId="{6CC002C7-30CC-4950-BDA8-969077A35C07}" destId="{3EE7A487-C285-4C6C-8F63-EF7667A551A4}" srcOrd="6" destOrd="0" presId="urn:microsoft.com/office/officeart/2005/8/layout/vList2"/>
    <dgm:cxn modelId="{C6D34163-6BF9-4088-AEF6-D373A866C6FC}" type="presParOf" srcId="{6CC002C7-30CC-4950-BDA8-969077A35C07}" destId="{D5E4B77F-F2AA-4D5C-B0B1-E12FD529D849}" srcOrd="7" destOrd="0" presId="urn:microsoft.com/office/officeart/2005/8/layout/vList2"/>
    <dgm:cxn modelId="{F81ED9D3-A870-43E0-8884-8696B78855E9}" type="presParOf" srcId="{6CC002C7-30CC-4950-BDA8-969077A35C07}" destId="{53CFC4D7-C7D2-4CE8-9352-4661EC780470}"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5C3D6D-DAE3-4EF6-8DA4-F106B1FF51B0}"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4735929E-111C-46B2-8882-64E544E322F6}">
      <dgm:prSet/>
      <dgm:spPr/>
      <dgm:t>
        <a:bodyPr/>
        <a:lstStyle/>
        <a:p>
          <a:r>
            <a:rPr lang="en-US"/>
            <a:t>Demographic Data</a:t>
          </a:r>
        </a:p>
      </dgm:t>
    </dgm:pt>
    <dgm:pt modelId="{1949B0C5-9939-4F26-8BF7-1CC5FA2DB996}" type="parTrans" cxnId="{54C10550-CA91-4511-B9AD-7D8636594909}">
      <dgm:prSet/>
      <dgm:spPr/>
      <dgm:t>
        <a:bodyPr/>
        <a:lstStyle/>
        <a:p>
          <a:endParaRPr lang="en-US"/>
        </a:p>
      </dgm:t>
    </dgm:pt>
    <dgm:pt modelId="{01F529CD-20FE-41CF-93F9-0FDA47033BF8}" type="sibTrans" cxnId="{54C10550-CA91-4511-B9AD-7D8636594909}">
      <dgm:prSet/>
      <dgm:spPr/>
      <dgm:t>
        <a:bodyPr/>
        <a:lstStyle/>
        <a:p>
          <a:endParaRPr lang="en-US"/>
        </a:p>
      </dgm:t>
    </dgm:pt>
    <dgm:pt modelId="{5D68BE04-6601-4832-9E54-1800E48B213E}">
      <dgm:prSet/>
      <dgm:spPr/>
      <dgm:t>
        <a:bodyPr/>
        <a:lstStyle/>
        <a:p>
          <a:r>
            <a:rPr lang="en-US"/>
            <a:t>Age</a:t>
          </a:r>
        </a:p>
      </dgm:t>
    </dgm:pt>
    <dgm:pt modelId="{88F6B9CE-35DD-4B61-B605-CCF523B7DDE9}" type="parTrans" cxnId="{A153211B-E188-4545-9600-E78C97EEF9AA}">
      <dgm:prSet/>
      <dgm:spPr/>
      <dgm:t>
        <a:bodyPr/>
        <a:lstStyle/>
        <a:p>
          <a:endParaRPr lang="en-US"/>
        </a:p>
      </dgm:t>
    </dgm:pt>
    <dgm:pt modelId="{E7C15AC3-27A5-42D4-82F2-3FC826710566}" type="sibTrans" cxnId="{A153211B-E188-4545-9600-E78C97EEF9AA}">
      <dgm:prSet/>
      <dgm:spPr/>
      <dgm:t>
        <a:bodyPr/>
        <a:lstStyle/>
        <a:p>
          <a:endParaRPr lang="en-US"/>
        </a:p>
      </dgm:t>
    </dgm:pt>
    <dgm:pt modelId="{B9317A6C-BA25-419E-9005-AB0779A5A9C3}">
      <dgm:prSet/>
      <dgm:spPr/>
      <dgm:t>
        <a:bodyPr/>
        <a:lstStyle/>
        <a:p>
          <a:r>
            <a:rPr lang="en-US"/>
            <a:t>Gender</a:t>
          </a:r>
        </a:p>
      </dgm:t>
    </dgm:pt>
    <dgm:pt modelId="{B85B9807-0C2E-4E6D-B3E9-A468C0BF5993}" type="parTrans" cxnId="{19C4D100-0DDD-49C9-B1C7-99411D7599F2}">
      <dgm:prSet/>
      <dgm:spPr/>
      <dgm:t>
        <a:bodyPr/>
        <a:lstStyle/>
        <a:p>
          <a:endParaRPr lang="en-US"/>
        </a:p>
      </dgm:t>
    </dgm:pt>
    <dgm:pt modelId="{896D1EA0-9D88-4E18-8CB8-EA90CE7FDBCF}" type="sibTrans" cxnId="{19C4D100-0DDD-49C9-B1C7-99411D7599F2}">
      <dgm:prSet/>
      <dgm:spPr/>
      <dgm:t>
        <a:bodyPr/>
        <a:lstStyle/>
        <a:p>
          <a:endParaRPr lang="en-US"/>
        </a:p>
      </dgm:t>
    </dgm:pt>
    <dgm:pt modelId="{761E749A-0BEE-4E59-8587-0478808AA958}">
      <dgm:prSet/>
      <dgm:spPr/>
      <dgm:t>
        <a:bodyPr/>
        <a:lstStyle/>
        <a:p>
          <a:r>
            <a:rPr lang="en-US"/>
            <a:t>Race</a:t>
          </a:r>
        </a:p>
      </dgm:t>
    </dgm:pt>
    <dgm:pt modelId="{9E91D4C9-8828-40FB-AD9C-F27BCED3AA87}" type="parTrans" cxnId="{8CA1A5E5-3171-4446-A224-9737AE20EA99}">
      <dgm:prSet/>
      <dgm:spPr/>
      <dgm:t>
        <a:bodyPr/>
        <a:lstStyle/>
        <a:p>
          <a:endParaRPr lang="en-US"/>
        </a:p>
      </dgm:t>
    </dgm:pt>
    <dgm:pt modelId="{8EBD63EF-E9B0-4058-807A-7723185BC839}" type="sibTrans" cxnId="{8CA1A5E5-3171-4446-A224-9737AE20EA99}">
      <dgm:prSet/>
      <dgm:spPr/>
      <dgm:t>
        <a:bodyPr/>
        <a:lstStyle/>
        <a:p>
          <a:endParaRPr lang="en-US"/>
        </a:p>
      </dgm:t>
    </dgm:pt>
    <dgm:pt modelId="{6DA2F776-7608-4FD8-AB8B-324673644465}">
      <dgm:prSet/>
      <dgm:spPr/>
      <dgm:t>
        <a:bodyPr/>
        <a:lstStyle/>
        <a:p>
          <a:r>
            <a:rPr lang="en-US"/>
            <a:t>Average daily total nutrient intake</a:t>
          </a:r>
        </a:p>
      </dgm:t>
    </dgm:pt>
    <dgm:pt modelId="{AB01FE6B-9D66-4ED5-AADE-63CAAD2991C8}" type="parTrans" cxnId="{FDF02A1D-6D8C-4A3F-B828-48DAE44384EB}">
      <dgm:prSet/>
      <dgm:spPr/>
      <dgm:t>
        <a:bodyPr/>
        <a:lstStyle/>
        <a:p>
          <a:endParaRPr lang="en-US"/>
        </a:p>
      </dgm:t>
    </dgm:pt>
    <dgm:pt modelId="{4F8A73F5-A462-4B4A-A39C-5FEDAA6552E2}" type="sibTrans" cxnId="{FDF02A1D-6D8C-4A3F-B828-48DAE44384EB}">
      <dgm:prSet/>
      <dgm:spPr/>
      <dgm:t>
        <a:bodyPr/>
        <a:lstStyle/>
        <a:p>
          <a:endParaRPr lang="en-US"/>
        </a:p>
      </dgm:t>
    </dgm:pt>
    <dgm:pt modelId="{C7B53095-A1A9-4637-96DA-9F8E2767F0BB}">
      <dgm:prSet/>
      <dgm:spPr/>
      <dgm:t>
        <a:bodyPr/>
        <a:lstStyle/>
        <a:p>
          <a:r>
            <a:rPr lang="en-US"/>
            <a:t>Examination data</a:t>
          </a:r>
        </a:p>
      </dgm:t>
    </dgm:pt>
    <dgm:pt modelId="{6381BDF1-B277-40A8-9B02-6ED491B51163}" type="parTrans" cxnId="{8E9074D8-C8F8-4645-9384-A2E9F24C3121}">
      <dgm:prSet/>
      <dgm:spPr/>
      <dgm:t>
        <a:bodyPr/>
        <a:lstStyle/>
        <a:p>
          <a:endParaRPr lang="en-US"/>
        </a:p>
      </dgm:t>
    </dgm:pt>
    <dgm:pt modelId="{BEB9DFB3-EEA8-4820-8D7F-944A8C2C7C30}" type="sibTrans" cxnId="{8E9074D8-C8F8-4645-9384-A2E9F24C3121}">
      <dgm:prSet/>
      <dgm:spPr/>
      <dgm:t>
        <a:bodyPr/>
        <a:lstStyle/>
        <a:p>
          <a:endParaRPr lang="en-US"/>
        </a:p>
      </dgm:t>
    </dgm:pt>
    <dgm:pt modelId="{9609D6D0-353A-4C8F-BDB2-6E727210723B}">
      <dgm:prSet/>
      <dgm:spPr/>
      <dgm:t>
        <a:bodyPr/>
        <a:lstStyle/>
        <a:p>
          <a:r>
            <a:rPr lang="en-US"/>
            <a:t>BMI</a:t>
          </a:r>
        </a:p>
      </dgm:t>
    </dgm:pt>
    <dgm:pt modelId="{CDB4EEC1-0674-465D-A03D-76DDF1678F93}" type="parTrans" cxnId="{47F452DF-4B27-4EBC-983F-3C3C31FB9093}">
      <dgm:prSet/>
      <dgm:spPr/>
      <dgm:t>
        <a:bodyPr/>
        <a:lstStyle/>
        <a:p>
          <a:endParaRPr lang="en-US"/>
        </a:p>
      </dgm:t>
    </dgm:pt>
    <dgm:pt modelId="{883B9602-942C-42C5-BB78-DD5A6682E5DB}" type="sibTrans" cxnId="{47F452DF-4B27-4EBC-983F-3C3C31FB9093}">
      <dgm:prSet/>
      <dgm:spPr/>
      <dgm:t>
        <a:bodyPr/>
        <a:lstStyle/>
        <a:p>
          <a:endParaRPr lang="en-US"/>
        </a:p>
      </dgm:t>
    </dgm:pt>
    <dgm:pt modelId="{692AE1F4-FDD0-457C-A2D0-8063CE694500}">
      <dgm:prSet/>
      <dgm:spPr/>
      <dgm:t>
        <a:bodyPr/>
        <a:lstStyle/>
        <a:p>
          <a:r>
            <a:rPr lang="en-US"/>
            <a:t>Blood pressure</a:t>
          </a:r>
        </a:p>
      </dgm:t>
    </dgm:pt>
    <dgm:pt modelId="{727F5865-8B45-48DA-9354-6ADF00B86543}" type="parTrans" cxnId="{BCD96292-78C8-4C8B-928B-A43D98C7C6EF}">
      <dgm:prSet/>
      <dgm:spPr/>
      <dgm:t>
        <a:bodyPr/>
        <a:lstStyle/>
        <a:p>
          <a:endParaRPr lang="en-US"/>
        </a:p>
      </dgm:t>
    </dgm:pt>
    <dgm:pt modelId="{C8039239-30A7-4ABC-AD23-C91A4807FDE9}" type="sibTrans" cxnId="{BCD96292-78C8-4C8B-928B-A43D98C7C6EF}">
      <dgm:prSet/>
      <dgm:spPr/>
      <dgm:t>
        <a:bodyPr/>
        <a:lstStyle/>
        <a:p>
          <a:endParaRPr lang="en-US"/>
        </a:p>
      </dgm:t>
    </dgm:pt>
    <dgm:pt modelId="{466C64B8-CFE1-4787-B48B-7236DE14B771}">
      <dgm:prSet/>
      <dgm:spPr/>
      <dgm:t>
        <a:bodyPr/>
        <a:lstStyle/>
        <a:p>
          <a:r>
            <a:rPr lang="en-US"/>
            <a:t>Pulse</a:t>
          </a:r>
        </a:p>
      </dgm:t>
    </dgm:pt>
    <dgm:pt modelId="{05C1C66B-D084-4656-8356-91F498D8EFDD}" type="parTrans" cxnId="{F0998118-22A3-477F-BFD5-D03A3E01C182}">
      <dgm:prSet/>
      <dgm:spPr/>
      <dgm:t>
        <a:bodyPr/>
        <a:lstStyle/>
        <a:p>
          <a:endParaRPr lang="en-US"/>
        </a:p>
      </dgm:t>
    </dgm:pt>
    <dgm:pt modelId="{1401E2E6-7341-4F3F-BCCD-A63CE60F2346}" type="sibTrans" cxnId="{F0998118-22A3-477F-BFD5-D03A3E01C182}">
      <dgm:prSet/>
      <dgm:spPr/>
      <dgm:t>
        <a:bodyPr/>
        <a:lstStyle/>
        <a:p>
          <a:endParaRPr lang="en-US"/>
        </a:p>
      </dgm:t>
    </dgm:pt>
    <dgm:pt modelId="{35B92B08-C769-4846-AE07-FF2C234C1549}">
      <dgm:prSet/>
      <dgm:spPr/>
      <dgm:t>
        <a:bodyPr/>
        <a:lstStyle/>
        <a:p>
          <a:r>
            <a:rPr lang="en-US"/>
            <a:t>Is pulse irregular?</a:t>
          </a:r>
        </a:p>
      </dgm:t>
    </dgm:pt>
    <dgm:pt modelId="{F48C66C6-006E-4B6F-B9CE-A5A47F785F76}" type="parTrans" cxnId="{B95D7A9D-16E2-4A40-B2E8-02DA081F00E6}">
      <dgm:prSet/>
      <dgm:spPr/>
      <dgm:t>
        <a:bodyPr/>
        <a:lstStyle/>
        <a:p>
          <a:endParaRPr lang="en-US"/>
        </a:p>
      </dgm:t>
    </dgm:pt>
    <dgm:pt modelId="{BD3830D2-8E7D-4FBD-9384-DB84EAB41BDA}" type="sibTrans" cxnId="{B95D7A9D-16E2-4A40-B2E8-02DA081F00E6}">
      <dgm:prSet/>
      <dgm:spPr/>
      <dgm:t>
        <a:bodyPr/>
        <a:lstStyle/>
        <a:p>
          <a:endParaRPr lang="en-US"/>
        </a:p>
      </dgm:t>
    </dgm:pt>
    <dgm:pt modelId="{F1AA1CC2-B752-4B74-9539-3ED52B523761}">
      <dgm:prSet/>
      <dgm:spPr/>
      <dgm:t>
        <a:bodyPr/>
        <a:lstStyle/>
        <a:p>
          <a:r>
            <a:rPr lang="en-US"/>
            <a:t>Physical Activity Data</a:t>
          </a:r>
        </a:p>
      </dgm:t>
    </dgm:pt>
    <dgm:pt modelId="{24FE6300-A1C8-4E0D-9ACF-9356D03457AD}" type="parTrans" cxnId="{ED2E6CC3-63E9-4028-B011-B6BF3E9D0810}">
      <dgm:prSet/>
      <dgm:spPr/>
      <dgm:t>
        <a:bodyPr/>
        <a:lstStyle/>
        <a:p>
          <a:endParaRPr lang="en-US"/>
        </a:p>
      </dgm:t>
    </dgm:pt>
    <dgm:pt modelId="{3D0D09CF-318C-4504-BE47-7BFBD241FD40}" type="sibTrans" cxnId="{ED2E6CC3-63E9-4028-B011-B6BF3E9D0810}">
      <dgm:prSet/>
      <dgm:spPr/>
      <dgm:t>
        <a:bodyPr/>
        <a:lstStyle/>
        <a:p>
          <a:endParaRPr lang="en-US"/>
        </a:p>
      </dgm:t>
    </dgm:pt>
    <dgm:pt modelId="{B6445D76-5543-416A-B7B7-17B38BAA8BF1}">
      <dgm:prSet/>
      <dgm:spPr/>
      <dgm:t>
        <a:bodyPr/>
        <a:lstStyle/>
        <a:p>
          <a:r>
            <a:rPr lang="en-US"/>
            <a:t>Average daily minutes of vigorous activity </a:t>
          </a:r>
          <a:r>
            <a:rPr lang="en-US" i="1"/>
            <a:t>multiplied by 8</a:t>
          </a:r>
          <a:endParaRPr lang="en-US"/>
        </a:p>
      </dgm:t>
    </dgm:pt>
    <dgm:pt modelId="{C42B1352-7EED-439A-A69A-1F119BE443D8}" type="parTrans" cxnId="{123A4461-2B85-42E2-99C3-39B1F2D89600}">
      <dgm:prSet/>
      <dgm:spPr/>
      <dgm:t>
        <a:bodyPr/>
        <a:lstStyle/>
        <a:p>
          <a:endParaRPr lang="en-US"/>
        </a:p>
      </dgm:t>
    </dgm:pt>
    <dgm:pt modelId="{D9C45EC5-95DF-47A2-B184-AB162B0F61C0}" type="sibTrans" cxnId="{123A4461-2B85-42E2-99C3-39B1F2D89600}">
      <dgm:prSet/>
      <dgm:spPr/>
      <dgm:t>
        <a:bodyPr/>
        <a:lstStyle/>
        <a:p>
          <a:endParaRPr lang="en-US"/>
        </a:p>
      </dgm:t>
    </dgm:pt>
    <dgm:pt modelId="{04F8F328-CF6C-4279-8775-763D1E753009}">
      <dgm:prSet/>
      <dgm:spPr/>
      <dgm:t>
        <a:bodyPr/>
        <a:lstStyle/>
        <a:p>
          <a:r>
            <a:rPr lang="en-US"/>
            <a:t>Average daily minutes of moderate activity </a:t>
          </a:r>
          <a:r>
            <a:rPr lang="en-US" i="1"/>
            <a:t>multiplied by 4</a:t>
          </a:r>
          <a:endParaRPr lang="en-US"/>
        </a:p>
      </dgm:t>
    </dgm:pt>
    <dgm:pt modelId="{697B892E-D427-44A2-9B72-CCA22DB41A7A}" type="parTrans" cxnId="{C84A4BF8-1FBF-406D-8FA3-F678DDFBD39E}">
      <dgm:prSet/>
      <dgm:spPr/>
      <dgm:t>
        <a:bodyPr/>
        <a:lstStyle/>
        <a:p>
          <a:endParaRPr lang="en-US"/>
        </a:p>
      </dgm:t>
    </dgm:pt>
    <dgm:pt modelId="{5D8E31D9-B685-4037-B0CF-C9A7F936A782}" type="sibTrans" cxnId="{C84A4BF8-1FBF-406D-8FA3-F678DDFBD39E}">
      <dgm:prSet/>
      <dgm:spPr/>
      <dgm:t>
        <a:bodyPr/>
        <a:lstStyle/>
        <a:p>
          <a:endParaRPr lang="en-US"/>
        </a:p>
      </dgm:t>
    </dgm:pt>
    <dgm:pt modelId="{15AEF322-BCD1-4716-B3BD-8F3F2FC432FD}">
      <dgm:prSet/>
      <dgm:spPr/>
      <dgm:t>
        <a:bodyPr/>
        <a:lstStyle/>
        <a:p>
          <a:r>
            <a:rPr lang="en-US"/>
            <a:t>Substance use</a:t>
          </a:r>
        </a:p>
      </dgm:t>
    </dgm:pt>
    <dgm:pt modelId="{C0F712AD-F1D0-451F-AD2A-D5FCFBF3880E}" type="parTrans" cxnId="{BEE9889F-0A07-4AA3-BEFE-8787320087B0}">
      <dgm:prSet/>
      <dgm:spPr/>
      <dgm:t>
        <a:bodyPr/>
        <a:lstStyle/>
        <a:p>
          <a:endParaRPr lang="en-US"/>
        </a:p>
      </dgm:t>
    </dgm:pt>
    <dgm:pt modelId="{A6EDA990-58AE-4BDA-AC1A-8D55079EB72A}" type="sibTrans" cxnId="{BEE9889F-0A07-4AA3-BEFE-8787320087B0}">
      <dgm:prSet/>
      <dgm:spPr/>
      <dgm:t>
        <a:bodyPr/>
        <a:lstStyle/>
        <a:p>
          <a:endParaRPr lang="en-US"/>
        </a:p>
      </dgm:t>
    </dgm:pt>
    <dgm:pt modelId="{3689CC9B-4213-4BAD-AED8-7E430EC4E40C}">
      <dgm:prSet/>
      <dgm:spPr/>
      <dgm:t>
        <a:bodyPr/>
        <a:lstStyle/>
        <a:p>
          <a:r>
            <a:rPr lang="en-US"/>
            <a:t>Has the user used a tobacco product in the past 5 days</a:t>
          </a:r>
        </a:p>
      </dgm:t>
    </dgm:pt>
    <dgm:pt modelId="{D43CE900-C105-4204-B683-FDFC0162ADD1}" type="parTrans" cxnId="{2C6EE4F6-1356-402A-A0FD-08DF442EC80D}">
      <dgm:prSet/>
      <dgm:spPr/>
      <dgm:t>
        <a:bodyPr/>
        <a:lstStyle/>
        <a:p>
          <a:endParaRPr lang="en-US"/>
        </a:p>
      </dgm:t>
    </dgm:pt>
    <dgm:pt modelId="{5AEFEA41-F6F5-48D6-A7F6-02B98A778CBA}" type="sibTrans" cxnId="{2C6EE4F6-1356-402A-A0FD-08DF442EC80D}">
      <dgm:prSet/>
      <dgm:spPr/>
      <dgm:t>
        <a:bodyPr/>
        <a:lstStyle/>
        <a:p>
          <a:endParaRPr lang="en-US"/>
        </a:p>
      </dgm:t>
    </dgm:pt>
    <dgm:pt modelId="{400FC76D-2EFE-47F2-8D23-328BC21E5ACE}">
      <dgm:prSet/>
      <dgm:spPr/>
      <dgm:t>
        <a:bodyPr/>
        <a:lstStyle/>
        <a:p>
          <a:r>
            <a:rPr lang="en-US"/>
            <a:t>Average number of alcoholic drinks consumed per day</a:t>
          </a:r>
        </a:p>
      </dgm:t>
    </dgm:pt>
    <dgm:pt modelId="{401E6076-4EB6-4A56-A7C0-83341E204167}" type="parTrans" cxnId="{4A145AB6-3231-4390-A22C-6A6C5B47D974}">
      <dgm:prSet/>
      <dgm:spPr/>
      <dgm:t>
        <a:bodyPr/>
        <a:lstStyle/>
        <a:p>
          <a:endParaRPr lang="en-US"/>
        </a:p>
      </dgm:t>
    </dgm:pt>
    <dgm:pt modelId="{3CB84F4D-6484-4B09-BAD8-298EF1921060}" type="sibTrans" cxnId="{4A145AB6-3231-4390-A22C-6A6C5B47D974}">
      <dgm:prSet/>
      <dgm:spPr/>
      <dgm:t>
        <a:bodyPr/>
        <a:lstStyle/>
        <a:p>
          <a:endParaRPr lang="en-US"/>
        </a:p>
      </dgm:t>
    </dgm:pt>
    <dgm:pt modelId="{70CFCBB7-A9BE-4DBC-AF70-818992D39E94}">
      <dgm:prSet/>
      <dgm:spPr/>
      <dgm:t>
        <a:bodyPr/>
        <a:lstStyle/>
        <a:p>
          <a:r>
            <a:rPr lang="en-US"/>
            <a:t>Chronic Conditions</a:t>
          </a:r>
        </a:p>
      </dgm:t>
    </dgm:pt>
    <dgm:pt modelId="{59C76FF1-6DD3-4D5C-8F73-3E5682E9849A}" type="parTrans" cxnId="{FF37EDD8-4E48-47F2-B43E-13A9AE3DF0B9}">
      <dgm:prSet/>
      <dgm:spPr/>
      <dgm:t>
        <a:bodyPr/>
        <a:lstStyle/>
        <a:p>
          <a:endParaRPr lang="en-US"/>
        </a:p>
      </dgm:t>
    </dgm:pt>
    <dgm:pt modelId="{3AEED5F8-1F6A-4676-AB38-1F2FA0118EF6}" type="sibTrans" cxnId="{FF37EDD8-4E48-47F2-B43E-13A9AE3DF0B9}">
      <dgm:prSet/>
      <dgm:spPr/>
      <dgm:t>
        <a:bodyPr/>
        <a:lstStyle/>
        <a:p>
          <a:endParaRPr lang="en-US"/>
        </a:p>
      </dgm:t>
    </dgm:pt>
    <dgm:pt modelId="{B24887BB-267C-4DF0-86F2-0712932B4500}">
      <dgm:prSet/>
      <dgm:spPr/>
      <dgm:t>
        <a:bodyPr/>
        <a:lstStyle/>
        <a:p>
          <a:r>
            <a:rPr lang="en-US"/>
            <a:t>Diabetes</a:t>
          </a:r>
        </a:p>
      </dgm:t>
    </dgm:pt>
    <dgm:pt modelId="{8AA4F1A3-CDC0-4754-A6F7-15130DF335FF}" type="parTrans" cxnId="{E0CA266A-E36F-45AD-9804-BE1641BC59D8}">
      <dgm:prSet/>
      <dgm:spPr/>
      <dgm:t>
        <a:bodyPr/>
        <a:lstStyle/>
        <a:p>
          <a:endParaRPr lang="en-US"/>
        </a:p>
      </dgm:t>
    </dgm:pt>
    <dgm:pt modelId="{7DC4C7D8-A175-4B0B-A5EA-826739356035}" type="sibTrans" cxnId="{E0CA266A-E36F-45AD-9804-BE1641BC59D8}">
      <dgm:prSet/>
      <dgm:spPr/>
      <dgm:t>
        <a:bodyPr/>
        <a:lstStyle/>
        <a:p>
          <a:endParaRPr lang="en-US"/>
        </a:p>
      </dgm:t>
    </dgm:pt>
    <dgm:pt modelId="{22DA3A1F-10FE-4E89-A6CE-496B72AD4596}">
      <dgm:prSet/>
      <dgm:spPr/>
      <dgm:t>
        <a:bodyPr/>
        <a:lstStyle/>
        <a:p>
          <a:r>
            <a:rPr lang="en-US"/>
            <a:t>Thyroid problems</a:t>
          </a:r>
        </a:p>
      </dgm:t>
    </dgm:pt>
    <dgm:pt modelId="{BA1E50B1-7895-472C-BE65-42CC7B038AE9}" type="parTrans" cxnId="{A4CFBE84-730B-4739-A803-A2E470B521C8}">
      <dgm:prSet/>
      <dgm:spPr/>
      <dgm:t>
        <a:bodyPr/>
        <a:lstStyle/>
        <a:p>
          <a:endParaRPr lang="en-US"/>
        </a:p>
      </dgm:t>
    </dgm:pt>
    <dgm:pt modelId="{24F6B588-4415-4F6B-A442-D06433F55878}" type="sibTrans" cxnId="{A4CFBE84-730B-4739-A803-A2E470B521C8}">
      <dgm:prSet/>
      <dgm:spPr/>
      <dgm:t>
        <a:bodyPr/>
        <a:lstStyle/>
        <a:p>
          <a:endParaRPr lang="en-US"/>
        </a:p>
      </dgm:t>
    </dgm:pt>
    <dgm:pt modelId="{F2CD240A-F57F-42F1-8A78-25DA10803C99}">
      <dgm:prSet/>
      <dgm:spPr/>
      <dgm:t>
        <a:bodyPr/>
        <a:lstStyle/>
        <a:p>
          <a:r>
            <a:rPr lang="en-US"/>
            <a:t>Blood pressure and cholesterol problems</a:t>
          </a:r>
        </a:p>
      </dgm:t>
    </dgm:pt>
    <dgm:pt modelId="{7BF8DF78-10C6-4E5C-B5DE-9AB6823DB5C3}" type="parTrans" cxnId="{DC31BEF5-CB8D-4220-89EC-9205424B6F22}">
      <dgm:prSet/>
      <dgm:spPr/>
      <dgm:t>
        <a:bodyPr/>
        <a:lstStyle/>
        <a:p>
          <a:endParaRPr lang="en-US"/>
        </a:p>
      </dgm:t>
    </dgm:pt>
    <dgm:pt modelId="{3D37D233-8149-4795-8A13-405723741078}" type="sibTrans" cxnId="{DC31BEF5-CB8D-4220-89EC-9205424B6F22}">
      <dgm:prSet/>
      <dgm:spPr/>
      <dgm:t>
        <a:bodyPr/>
        <a:lstStyle/>
        <a:p>
          <a:endParaRPr lang="en-US"/>
        </a:p>
      </dgm:t>
    </dgm:pt>
    <dgm:pt modelId="{2898BC9F-CFA6-4507-99F0-820CBA7C1AFB}" type="pres">
      <dgm:prSet presAssocID="{F55C3D6D-DAE3-4EF6-8DA4-F106B1FF51B0}" presName="diagram" presStyleCnt="0">
        <dgm:presLayoutVars>
          <dgm:dir/>
          <dgm:resizeHandles val="exact"/>
        </dgm:presLayoutVars>
      </dgm:prSet>
      <dgm:spPr/>
    </dgm:pt>
    <dgm:pt modelId="{91D0B9F3-B067-4464-9BF0-B90EC77CE94C}" type="pres">
      <dgm:prSet presAssocID="{4735929E-111C-46B2-8882-64E544E322F6}" presName="node" presStyleLbl="node1" presStyleIdx="0" presStyleCnt="6">
        <dgm:presLayoutVars>
          <dgm:bulletEnabled val="1"/>
        </dgm:presLayoutVars>
      </dgm:prSet>
      <dgm:spPr/>
    </dgm:pt>
    <dgm:pt modelId="{8E494A7A-FC12-4352-9BB9-6F7764B196D9}" type="pres">
      <dgm:prSet presAssocID="{01F529CD-20FE-41CF-93F9-0FDA47033BF8}" presName="sibTrans" presStyleCnt="0"/>
      <dgm:spPr/>
    </dgm:pt>
    <dgm:pt modelId="{DBF8AB06-9966-4A7A-B37A-E1E7E47A048E}" type="pres">
      <dgm:prSet presAssocID="{6DA2F776-7608-4FD8-AB8B-324673644465}" presName="node" presStyleLbl="node1" presStyleIdx="1" presStyleCnt="6">
        <dgm:presLayoutVars>
          <dgm:bulletEnabled val="1"/>
        </dgm:presLayoutVars>
      </dgm:prSet>
      <dgm:spPr/>
    </dgm:pt>
    <dgm:pt modelId="{E8F72573-3F80-4E07-8912-172F49DB0E45}" type="pres">
      <dgm:prSet presAssocID="{4F8A73F5-A462-4B4A-A39C-5FEDAA6552E2}" presName="sibTrans" presStyleCnt="0"/>
      <dgm:spPr/>
    </dgm:pt>
    <dgm:pt modelId="{FB5381A9-480A-451F-9589-541AE212A6D2}" type="pres">
      <dgm:prSet presAssocID="{C7B53095-A1A9-4637-96DA-9F8E2767F0BB}" presName="node" presStyleLbl="node1" presStyleIdx="2" presStyleCnt="6">
        <dgm:presLayoutVars>
          <dgm:bulletEnabled val="1"/>
        </dgm:presLayoutVars>
      </dgm:prSet>
      <dgm:spPr/>
    </dgm:pt>
    <dgm:pt modelId="{4237F00D-FA37-44A6-9D84-F22C792BC4D7}" type="pres">
      <dgm:prSet presAssocID="{BEB9DFB3-EEA8-4820-8D7F-944A8C2C7C30}" presName="sibTrans" presStyleCnt="0"/>
      <dgm:spPr/>
    </dgm:pt>
    <dgm:pt modelId="{293A7C9A-B78B-4162-8A28-BFC2DCE8B745}" type="pres">
      <dgm:prSet presAssocID="{F1AA1CC2-B752-4B74-9539-3ED52B523761}" presName="node" presStyleLbl="node1" presStyleIdx="3" presStyleCnt="6">
        <dgm:presLayoutVars>
          <dgm:bulletEnabled val="1"/>
        </dgm:presLayoutVars>
      </dgm:prSet>
      <dgm:spPr/>
    </dgm:pt>
    <dgm:pt modelId="{7321B1AE-C2E1-43B4-9897-6BFE11983113}" type="pres">
      <dgm:prSet presAssocID="{3D0D09CF-318C-4504-BE47-7BFBD241FD40}" presName="sibTrans" presStyleCnt="0"/>
      <dgm:spPr/>
    </dgm:pt>
    <dgm:pt modelId="{69D33487-C7C7-4FDE-9DE7-CCBC44D4484E}" type="pres">
      <dgm:prSet presAssocID="{15AEF322-BCD1-4716-B3BD-8F3F2FC432FD}" presName="node" presStyleLbl="node1" presStyleIdx="4" presStyleCnt="6">
        <dgm:presLayoutVars>
          <dgm:bulletEnabled val="1"/>
        </dgm:presLayoutVars>
      </dgm:prSet>
      <dgm:spPr/>
    </dgm:pt>
    <dgm:pt modelId="{8B8A21F8-DF7F-4B25-84D2-CCCF54905C4E}" type="pres">
      <dgm:prSet presAssocID="{A6EDA990-58AE-4BDA-AC1A-8D55079EB72A}" presName="sibTrans" presStyleCnt="0"/>
      <dgm:spPr/>
    </dgm:pt>
    <dgm:pt modelId="{623271DF-35A3-48AE-9875-D540564C2849}" type="pres">
      <dgm:prSet presAssocID="{70CFCBB7-A9BE-4DBC-AF70-818992D39E94}" presName="node" presStyleLbl="node1" presStyleIdx="5" presStyleCnt="6">
        <dgm:presLayoutVars>
          <dgm:bulletEnabled val="1"/>
        </dgm:presLayoutVars>
      </dgm:prSet>
      <dgm:spPr/>
    </dgm:pt>
  </dgm:ptLst>
  <dgm:cxnLst>
    <dgm:cxn modelId="{19C4D100-0DDD-49C9-B1C7-99411D7599F2}" srcId="{4735929E-111C-46B2-8882-64E544E322F6}" destId="{B9317A6C-BA25-419E-9005-AB0779A5A9C3}" srcOrd="1" destOrd="0" parTransId="{B85B9807-0C2E-4E6D-B3E9-A468C0BF5993}" sibTransId="{896D1EA0-9D88-4E18-8CB8-EA90CE7FDBCF}"/>
    <dgm:cxn modelId="{9431F00B-1118-4EDD-8D75-833D45CD7AFE}" type="presOf" srcId="{4735929E-111C-46B2-8882-64E544E322F6}" destId="{91D0B9F3-B067-4464-9BF0-B90EC77CE94C}" srcOrd="0" destOrd="0" presId="urn:microsoft.com/office/officeart/2005/8/layout/default"/>
    <dgm:cxn modelId="{F0998118-22A3-477F-BFD5-D03A3E01C182}" srcId="{C7B53095-A1A9-4637-96DA-9F8E2767F0BB}" destId="{466C64B8-CFE1-4787-B48B-7236DE14B771}" srcOrd="2" destOrd="0" parTransId="{05C1C66B-D084-4656-8356-91F498D8EFDD}" sibTransId="{1401E2E6-7341-4F3F-BCCD-A63CE60F2346}"/>
    <dgm:cxn modelId="{A153211B-E188-4545-9600-E78C97EEF9AA}" srcId="{4735929E-111C-46B2-8882-64E544E322F6}" destId="{5D68BE04-6601-4832-9E54-1800E48B213E}" srcOrd="0" destOrd="0" parTransId="{88F6B9CE-35DD-4B61-B605-CCF523B7DDE9}" sibTransId="{E7C15AC3-27A5-42D4-82F2-3FC826710566}"/>
    <dgm:cxn modelId="{FDF02A1D-6D8C-4A3F-B828-48DAE44384EB}" srcId="{F55C3D6D-DAE3-4EF6-8DA4-F106B1FF51B0}" destId="{6DA2F776-7608-4FD8-AB8B-324673644465}" srcOrd="1" destOrd="0" parTransId="{AB01FE6B-9D66-4ED5-AADE-63CAAD2991C8}" sibTransId="{4F8A73F5-A462-4B4A-A39C-5FEDAA6552E2}"/>
    <dgm:cxn modelId="{5247AD24-2687-485A-9D97-0E05EEA52EF8}" type="presOf" srcId="{466C64B8-CFE1-4787-B48B-7236DE14B771}" destId="{FB5381A9-480A-451F-9589-541AE212A6D2}" srcOrd="0" destOrd="3" presId="urn:microsoft.com/office/officeart/2005/8/layout/default"/>
    <dgm:cxn modelId="{F0C80D29-2E32-44A9-9B83-FF18B228FA3A}" type="presOf" srcId="{400FC76D-2EFE-47F2-8D23-328BC21E5ACE}" destId="{69D33487-C7C7-4FDE-9DE7-CCBC44D4484E}" srcOrd="0" destOrd="2" presId="urn:microsoft.com/office/officeart/2005/8/layout/default"/>
    <dgm:cxn modelId="{123A4461-2B85-42E2-99C3-39B1F2D89600}" srcId="{F1AA1CC2-B752-4B74-9539-3ED52B523761}" destId="{B6445D76-5543-416A-B7B7-17B38BAA8BF1}" srcOrd="0" destOrd="0" parTransId="{C42B1352-7EED-439A-A69A-1F119BE443D8}" sibTransId="{D9C45EC5-95DF-47A2-B184-AB162B0F61C0}"/>
    <dgm:cxn modelId="{C7668F64-F43A-4860-B6D5-5B6456EEA499}" type="presOf" srcId="{F55C3D6D-DAE3-4EF6-8DA4-F106B1FF51B0}" destId="{2898BC9F-CFA6-4507-99F0-820CBA7C1AFB}" srcOrd="0" destOrd="0" presId="urn:microsoft.com/office/officeart/2005/8/layout/default"/>
    <dgm:cxn modelId="{42906965-6956-4EF6-A9DA-C0F974F31CDF}" type="presOf" srcId="{6DA2F776-7608-4FD8-AB8B-324673644465}" destId="{DBF8AB06-9966-4A7A-B37A-E1E7E47A048E}" srcOrd="0" destOrd="0" presId="urn:microsoft.com/office/officeart/2005/8/layout/default"/>
    <dgm:cxn modelId="{E0CA266A-E36F-45AD-9804-BE1641BC59D8}" srcId="{70CFCBB7-A9BE-4DBC-AF70-818992D39E94}" destId="{B24887BB-267C-4DF0-86F2-0712932B4500}" srcOrd="0" destOrd="0" parTransId="{8AA4F1A3-CDC0-4754-A6F7-15130DF335FF}" sibTransId="{7DC4C7D8-A175-4B0B-A5EA-826739356035}"/>
    <dgm:cxn modelId="{A3E99A4D-8DDC-4F8B-B111-BE84BDA3A4F3}" type="presOf" srcId="{5D68BE04-6601-4832-9E54-1800E48B213E}" destId="{91D0B9F3-B067-4464-9BF0-B90EC77CE94C}" srcOrd="0" destOrd="1" presId="urn:microsoft.com/office/officeart/2005/8/layout/default"/>
    <dgm:cxn modelId="{54C10550-CA91-4511-B9AD-7D8636594909}" srcId="{F55C3D6D-DAE3-4EF6-8DA4-F106B1FF51B0}" destId="{4735929E-111C-46B2-8882-64E544E322F6}" srcOrd="0" destOrd="0" parTransId="{1949B0C5-9939-4F26-8BF7-1CC5FA2DB996}" sibTransId="{01F529CD-20FE-41CF-93F9-0FDA47033BF8}"/>
    <dgm:cxn modelId="{2319F853-9DF1-4E34-9C92-0399073CC4C9}" type="presOf" srcId="{70CFCBB7-A9BE-4DBC-AF70-818992D39E94}" destId="{623271DF-35A3-48AE-9875-D540564C2849}" srcOrd="0" destOrd="0" presId="urn:microsoft.com/office/officeart/2005/8/layout/default"/>
    <dgm:cxn modelId="{5018BA7A-C94F-4885-B6C0-946F20B5CC04}" type="presOf" srcId="{22DA3A1F-10FE-4E89-A6CE-496B72AD4596}" destId="{623271DF-35A3-48AE-9875-D540564C2849}" srcOrd="0" destOrd="2" presId="urn:microsoft.com/office/officeart/2005/8/layout/default"/>
    <dgm:cxn modelId="{4A9D3782-0543-4AD6-B46A-FBAA9B93533F}" type="presOf" srcId="{761E749A-0BEE-4E59-8587-0478808AA958}" destId="{91D0B9F3-B067-4464-9BF0-B90EC77CE94C}" srcOrd="0" destOrd="3" presId="urn:microsoft.com/office/officeart/2005/8/layout/default"/>
    <dgm:cxn modelId="{A4CFBE84-730B-4739-A803-A2E470B521C8}" srcId="{70CFCBB7-A9BE-4DBC-AF70-818992D39E94}" destId="{22DA3A1F-10FE-4E89-A6CE-496B72AD4596}" srcOrd="1" destOrd="0" parTransId="{BA1E50B1-7895-472C-BE65-42CC7B038AE9}" sibTransId="{24F6B588-4415-4F6B-A442-D06433F55878}"/>
    <dgm:cxn modelId="{3C7F6B90-F0C4-4366-8968-ED4FEA6356CF}" type="presOf" srcId="{3689CC9B-4213-4BAD-AED8-7E430EC4E40C}" destId="{69D33487-C7C7-4FDE-9DE7-CCBC44D4484E}" srcOrd="0" destOrd="1" presId="urn:microsoft.com/office/officeart/2005/8/layout/default"/>
    <dgm:cxn modelId="{BCD96292-78C8-4C8B-928B-A43D98C7C6EF}" srcId="{C7B53095-A1A9-4637-96DA-9F8E2767F0BB}" destId="{692AE1F4-FDD0-457C-A2D0-8063CE694500}" srcOrd="1" destOrd="0" parTransId="{727F5865-8B45-48DA-9354-6ADF00B86543}" sibTransId="{C8039239-30A7-4ABC-AD23-C91A4807FDE9}"/>
    <dgm:cxn modelId="{1889AD97-9BCF-4D07-84F9-F0C79D61553E}" type="presOf" srcId="{35B92B08-C769-4846-AE07-FF2C234C1549}" destId="{FB5381A9-480A-451F-9589-541AE212A6D2}" srcOrd="0" destOrd="4" presId="urn:microsoft.com/office/officeart/2005/8/layout/default"/>
    <dgm:cxn modelId="{F4A6A498-9633-4EBC-8C50-17933FE971E0}" type="presOf" srcId="{B6445D76-5543-416A-B7B7-17B38BAA8BF1}" destId="{293A7C9A-B78B-4162-8A28-BFC2DCE8B745}" srcOrd="0" destOrd="1" presId="urn:microsoft.com/office/officeart/2005/8/layout/default"/>
    <dgm:cxn modelId="{7E7C619A-42A6-4F6D-9613-FECA282F39ED}" type="presOf" srcId="{9609D6D0-353A-4C8F-BDB2-6E727210723B}" destId="{FB5381A9-480A-451F-9589-541AE212A6D2}" srcOrd="0" destOrd="1" presId="urn:microsoft.com/office/officeart/2005/8/layout/default"/>
    <dgm:cxn modelId="{B95D7A9D-16E2-4A40-B2E8-02DA081F00E6}" srcId="{C7B53095-A1A9-4637-96DA-9F8E2767F0BB}" destId="{35B92B08-C769-4846-AE07-FF2C234C1549}" srcOrd="3" destOrd="0" parTransId="{F48C66C6-006E-4B6F-B9CE-A5A47F785F76}" sibTransId="{BD3830D2-8E7D-4FBD-9384-DB84EAB41BDA}"/>
    <dgm:cxn modelId="{BEE9889F-0A07-4AA3-BEFE-8787320087B0}" srcId="{F55C3D6D-DAE3-4EF6-8DA4-F106B1FF51B0}" destId="{15AEF322-BCD1-4716-B3BD-8F3F2FC432FD}" srcOrd="4" destOrd="0" parTransId="{C0F712AD-F1D0-451F-AD2A-D5FCFBF3880E}" sibTransId="{A6EDA990-58AE-4BDA-AC1A-8D55079EB72A}"/>
    <dgm:cxn modelId="{B5C17EA8-28A0-46F1-AEE0-9B58F36ADA12}" type="presOf" srcId="{B9317A6C-BA25-419E-9005-AB0779A5A9C3}" destId="{91D0B9F3-B067-4464-9BF0-B90EC77CE94C}" srcOrd="0" destOrd="2" presId="urn:microsoft.com/office/officeart/2005/8/layout/default"/>
    <dgm:cxn modelId="{C920D6AF-BEBA-4A4D-96E6-81C584AD12DF}" type="presOf" srcId="{F1AA1CC2-B752-4B74-9539-3ED52B523761}" destId="{293A7C9A-B78B-4162-8A28-BFC2DCE8B745}" srcOrd="0" destOrd="0" presId="urn:microsoft.com/office/officeart/2005/8/layout/default"/>
    <dgm:cxn modelId="{817A46B1-7963-4F3E-A803-735FF1C7AF9F}" type="presOf" srcId="{C7B53095-A1A9-4637-96DA-9F8E2767F0BB}" destId="{FB5381A9-480A-451F-9589-541AE212A6D2}" srcOrd="0" destOrd="0" presId="urn:microsoft.com/office/officeart/2005/8/layout/default"/>
    <dgm:cxn modelId="{4A145AB6-3231-4390-A22C-6A6C5B47D974}" srcId="{15AEF322-BCD1-4716-B3BD-8F3F2FC432FD}" destId="{400FC76D-2EFE-47F2-8D23-328BC21E5ACE}" srcOrd="1" destOrd="0" parTransId="{401E6076-4EB6-4A56-A7C0-83341E204167}" sibTransId="{3CB84F4D-6484-4B09-BAD8-298EF1921060}"/>
    <dgm:cxn modelId="{4168E9C2-9C98-42A5-9484-C11D66EEEE59}" type="presOf" srcId="{F2CD240A-F57F-42F1-8A78-25DA10803C99}" destId="{623271DF-35A3-48AE-9875-D540564C2849}" srcOrd="0" destOrd="3" presId="urn:microsoft.com/office/officeart/2005/8/layout/default"/>
    <dgm:cxn modelId="{ED2E6CC3-63E9-4028-B011-B6BF3E9D0810}" srcId="{F55C3D6D-DAE3-4EF6-8DA4-F106B1FF51B0}" destId="{F1AA1CC2-B752-4B74-9539-3ED52B523761}" srcOrd="3" destOrd="0" parTransId="{24FE6300-A1C8-4E0D-9ACF-9356D03457AD}" sibTransId="{3D0D09CF-318C-4504-BE47-7BFBD241FD40}"/>
    <dgm:cxn modelId="{546DA5C9-A667-4D54-A350-D966236F3EF8}" type="presOf" srcId="{04F8F328-CF6C-4279-8775-763D1E753009}" destId="{293A7C9A-B78B-4162-8A28-BFC2DCE8B745}" srcOrd="0" destOrd="2" presId="urn:microsoft.com/office/officeart/2005/8/layout/default"/>
    <dgm:cxn modelId="{4FCD13CD-7D15-4B41-AF95-E28A1D43DE7F}" type="presOf" srcId="{15AEF322-BCD1-4716-B3BD-8F3F2FC432FD}" destId="{69D33487-C7C7-4FDE-9DE7-CCBC44D4484E}" srcOrd="0" destOrd="0" presId="urn:microsoft.com/office/officeart/2005/8/layout/default"/>
    <dgm:cxn modelId="{8E9074D8-C8F8-4645-9384-A2E9F24C3121}" srcId="{F55C3D6D-DAE3-4EF6-8DA4-F106B1FF51B0}" destId="{C7B53095-A1A9-4637-96DA-9F8E2767F0BB}" srcOrd="2" destOrd="0" parTransId="{6381BDF1-B277-40A8-9B02-6ED491B51163}" sibTransId="{BEB9DFB3-EEA8-4820-8D7F-944A8C2C7C30}"/>
    <dgm:cxn modelId="{FF37EDD8-4E48-47F2-B43E-13A9AE3DF0B9}" srcId="{F55C3D6D-DAE3-4EF6-8DA4-F106B1FF51B0}" destId="{70CFCBB7-A9BE-4DBC-AF70-818992D39E94}" srcOrd="5" destOrd="0" parTransId="{59C76FF1-6DD3-4D5C-8F73-3E5682E9849A}" sibTransId="{3AEED5F8-1F6A-4676-AB38-1F2FA0118EF6}"/>
    <dgm:cxn modelId="{9B5484DB-20D7-4882-8BC5-293C2DD119E1}" type="presOf" srcId="{692AE1F4-FDD0-457C-A2D0-8063CE694500}" destId="{FB5381A9-480A-451F-9589-541AE212A6D2}" srcOrd="0" destOrd="2" presId="urn:microsoft.com/office/officeart/2005/8/layout/default"/>
    <dgm:cxn modelId="{47F452DF-4B27-4EBC-983F-3C3C31FB9093}" srcId="{C7B53095-A1A9-4637-96DA-9F8E2767F0BB}" destId="{9609D6D0-353A-4C8F-BDB2-6E727210723B}" srcOrd="0" destOrd="0" parTransId="{CDB4EEC1-0674-465D-A03D-76DDF1678F93}" sibTransId="{883B9602-942C-42C5-BB78-DD5A6682E5DB}"/>
    <dgm:cxn modelId="{8CA1A5E5-3171-4446-A224-9737AE20EA99}" srcId="{4735929E-111C-46B2-8882-64E544E322F6}" destId="{761E749A-0BEE-4E59-8587-0478808AA958}" srcOrd="2" destOrd="0" parTransId="{9E91D4C9-8828-40FB-AD9C-F27BCED3AA87}" sibTransId="{8EBD63EF-E9B0-4058-807A-7723185BC839}"/>
    <dgm:cxn modelId="{307FFCE6-5F89-49AB-9723-DFE3FC8648CC}" type="presOf" srcId="{B24887BB-267C-4DF0-86F2-0712932B4500}" destId="{623271DF-35A3-48AE-9875-D540564C2849}" srcOrd="0" destOrd="1" presId="urn:microsoft.com/office/officeart/2005/8/layout/default"/>
    <dgm:cxn modelId="{DC31BEF5-CB8D-4220-89EC-9205424B6F22}" srcId="{70CFCBB7-A9BE-4DBC-AF70-818992D39E94}" destId="{F2CD240A-F57F-42F1-8A78-25DA10803C99}" srcOrd="2" destOrd="0" parTransId="{7BF8DF78-10C6-4E5C-B5DE-9AB6823DB5C3}" sibTransId="{3D37D233-8149-4795-8A13-405723741078}"/>
    <dgm:cxn modelId="{2C6EE4F6-1356-402A-A0FD-08DF442EC80D}" srcId="{15AEF322-BCD1-4716-B3BD-8F3F2FC432FD}" destId="{3689CC9B-4213-4BAD-AED8-7E430EC4E40C}" srcOrd="0" destOrd="0" parTransId="{D43CE900-C105-4204-B683-FDFC0162ADD1}" sibTransId="{5AEFEA41-F6F5-48D6-A7F6-02B98A778CBA}"/>
    <dgm:cxn modelId="{C84A4BF8-1FBF-406D-8FA3-F678DDFBD39E}" srcId="{F1AA1CC2-B752-4B74-9539-3ED52B523761}" destId="{04F8F328-CF6C-4279-8775-763D1E753009}" srcOrd="1" destOrd="0" parTransId="{697B892E-D427-44A2-9B72-CCA22DB41A7A}" sibTransId="{5D8E31D9-B685-4037-B0CF-C9A7F936A782}"/>
    <dgm:cxn modelId="{C5F0FFCD-9094-4152-B477-D3258B744D09}" type="presParOf" srcId="{2898BC9F-CFA6-4507-99F0-820CBA7C1AFB}" destId="{91D0B9F3-B067-4464-9BF0-B90EC77CE94C}" srcOrd="0" destOrd="0" presId="urn:microsoft.com/office/officeart/2005/8/layout/default"/>
    <dgm:cxn modelId="{2838F2FB-7D81-4A64-9D6F-933B5237C497}" type="presParOf" srcId="{2898BC9F-CFA6-4507-99F0-820CBA7C1AFB}" destId="{8E494A7A-FC12-4352-9BB9-6F7764B196D9}" srcOrd="1" destOrd="0" presId="urn:microsoft.com/office/officeart/2005/8/layout/default"/>
    <dgm:cxn modelId="{176F6180-1CE8-4B23-AB17-6E9AF3E554BD}" type="presParOf" srcId="{2898BC9F-CFA6-4507-99F0-820CBA7C1AFB}" destId="{DBF8AB06-9966-4A7A-B37A-E1E7E47A048E}" srcOrd="2" destOrd="0" presId="urn:microsoft.com/office/officeart/2005/8/layout/default"/>
    <dgm:cxn modelId="{ED8B194B-FDB7-4135-9C1B-060846B0A2BA}" type="presParOf" srcId="{2898BC9F-CFA6-4507-99F0-820CBA7C1AFB}" destId="{E8F72573-3F80-4E07-8912-172F49DB0E45}" srcOrd="3" destOrd="0" presId="urn:microsoft.com/office/officeart/2005/8/layout/default"/>
    <dgm:cxn modelId="{20EA33A6-2FBE-454D-97F8-875E28F3497D}" type="presParOf" srcId="{2898BC9F-CFA6-4507-99F0-820CBA7C1AFB}" destId="{FB5381A9-480A-451F-9589-541AE212A6D2}" srcOrd="4" destOrd="0" presId="urn:microsoft.com/office/officeart/2005/8/layout/default"/>
    <dgm:cxn modelId="{7BF69371-5A84-4114-BBE5-F1F8F096D255}" type="presParOf" srcId="{2898BC9F-CFA6-4507-99F0-820CBA7C1AFB}" destId="{4237F00D-FA37-44A6-9D84-F22C792BC4D7}" srcOrd="5" destOrd="0" presId="urn:microsoft.com/office/officeart/2005/8/layout/default"/>
    <dgm:cxn modelId="{5073D234-56E1-4939-AB9B-477E291EBB1C}" type="presParOf" srcId="{2898BC9F-CFA6-4507-99F0-820CBA7C1AFB}" destId="{293A7C9A-B78B-4162-8A28-BFC2DCE8B745}" srcOrd="6" destOrd="0" presId="urn:microsoft.com/office/officeart/2005/8/layout/default"/>
    <dgm:cxn modelId="{31EBBBF9-1D53-4285-AEB4-7B52C7EC3490}" type="presParOf" srcId="{2898BC9F-CFA6-4507-99F0-820CBA7C1AFB}" destId="{7321B1AE-C2E1-43B4-9897-6BFE11983113}" srcOrd="7" destOrd="0" presId="urn:microsoft.com/office/officeart/2005/8/layout/default"/>
    <dgm:cxn modelId="{14AF8C50-419E-4017-9F26-8051D00DEFDE}" type="presParOf" srcId="{2898BC9F-CFA6-4507-99F0-820CBA7C1AFB}" destId="{69D33487-C7C7-4FDE-9DE7-CCBC44D4484E}" srcOrd="8" destOrd="0" presId="urn:microsoft.com/office/officeart/2005/8/layout/default"/>
    <dgm:cxn modelId="{51B3A338-7CD2-4EAD-8831-8E34055CDC75}" type="presParOf" srcId="{2898BC9F-CFA6-4507-99F0-820CBA7C1AFB}" destId="{8B8A21F8-DF7F-4B25-84D2-CCCF54905C4E}" srcOrd="9" destOrd="0" presId="urn:microsoft.com/office/officeart/2005/8/layout/default"/>
    <dgm:cxn modelId="{E1E0BC25-BA64-4AF7-BBF6-9832BBF0B207}" type="presParOf" srcId="{2898BC9F-CFA6-4507-99F0-820CBA7C1AFB}" destId="{623271DF-35A3-48AE-9875-D540564C2849}"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C1F9A3D-9D6E-4B25-968F-031663A8D461}"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C00B0950-3A2F-40B3-8A41-FA3AE87EF3E7}">
      <dgm:prSet/>
      <dgm:spPr/>
      <dgm:t>
        <a:bodyPr/>
        <a:lstStyle/>
        <a:p>
          <a:r>
            <a:rPr lang="en-US"/>
            <a:t>Any health app that uses this model will need to retrain and hence ask users if they have had their cholesterol checked, and if so, what their total cholesterol level was.</a:t>
          </a:r>
        </a:p>
      </dgm:t>
    </dgm:pt>
    <dgm:pt modelId="{F2A2FBE3-7AAA-4BF2-A4D4-E2750487ED92}" type="parTrans" cxnId="{800D7610-A00F-44FB-AED4-A0F17B38027A}">
      <dgm:prSet/>
      <dgm:spPr/>
      <dgm:t>
        <a:bodyPr/>
        <a:lstStyle/>
        <a:p>
          <a:endParaRPr lang="en-US"/>
        </a:p>
      </dgm:t>
    </dgm:pt>
    <dgm:pt modelId="{8B6D1D94-510C-41DE-B86D-A1A33C2B3BA2}" type="sibTrans" cxnId="{800D7610-A00F-44FB-AED4-A0F17B38027A}">
      <dgm:prSet/>
      <dgm:spPr/>
      <dgm:t>
        <a:bodyPr/>
        <a:lstStyle/>
        <a:p>
          <a:endParaRPr lang="en-US"/>
        </a:p>
      </dgm:t>
    </dgm:pt>
    <dgm:pt modelId="{505B7EDC-1C41-470E-9D8C-48C9754E7146}">
      <dgm:prSet/>
      <dgm:spPr/>
      <dgm:t>
        <a:bodyPr/>
        <a:lstStyle/>
        <a:p>
          <a:r>
            <a:rPr lang="en-US"/>
            <a:t>To improve performance, average daily activity data could come from fitness trackers.</a:t>
          </a:r>
        </a:p>
      </dgm:t>
    </dgm:pt>
    <dgm:pt modelId="{7B863064-B799-4989-B005-92BEFCC7E38C}" type="parTrans" cxnId="{65DC30A1-7582-47D2-AA8F-387442FB5294}">
      <dgm:prSet/>
      <dgm:spPr/>
      <dgm:t>
        <a:bodyPr/>
        <a:lstStyle/>
        <a:p>
          <a:endParaRPr lang="en-US"/>
        </a:p>
      </dgm:t>
    </dgm:pt>
    <dgm:pt modelId="{A349C34F-2022-4BAC-8AAF-7E1BA381C0A6}" type="sibTrans" cxnId="{65DC30A1-7582-47D2-AA8F-387442FB5294}">
      <dgm:prSet/>
      <dgm:spPr/>
      <dgm:t>
        <a:bodyPr/>
        <a:lstStyle/>
        <a:p>
          <a:endParaRPr lang="en-US"/>
        </a:p>
      </dgm:t>
    </dgm:pt>
    <dgm:pt modelId="{04AF7BDD-4AC5-46C5-822B-5335B95A38BC}">
      <dgm:prSet/>
      <dgm:spPr/>
      <dgm:t>
        <a:bodyPr/>
        <a:lstStyle/>
        <a:p>
          <a:r>
            <a:rPr lang="en-US" dirty="0"/>
            <a:t>Further exploration is needed to see if information regarding chronic conditions can be left out.</a:t>
          </a:r>
        </a:p>
      </dgm:t>
    </dgm:pt>
    <dgm:pt modelId="{4F39F128-800D-4EA4-A8BD-FFF6012680E0}" type="parTrans" cxnId="{7655819E-02EF-4976-A2B3-C63ECCCF5DC2}">
      <dgm:prSet/>
      <dgm:spPr/>
      <dgm:t>
        <a:bodyPr/>
        <a:lstStyle/>
        <a:p>
          <a:endParaRPr lang="en-US"/>
        </a:p>
      </dgm:t>
    </dgm:pt>
    <dgm:pt modelId="{46F48036-CF6C-4A28-9EA3-EFA8C7E2C3D7}" type="sibTrans" cxnId="{7655819E-02EF-4976-A2B3-C63ECCCF5DC2}">
      <dgm:prSet/>
      <dgm:spPr/>
      <dgm:t>
        <a:bodyPr/>
        <a:lstStyle/>
        <a:p>
          <a:endParaRPr lang="en-US"/>
        </a:p>
      </dgm:t>
    </dgm:pt>
    <dgm:pt modelId="{469EA676-F072-48F8-A074-5FFA4442C0B9}" type="pres">
      <dgm:prSet presAssocID="{EC1F9A3D-9D6E-4B25-968F-031663A8D461}" presName="linear" presStyleCnt="0">
        <dgm:presLayoutVars>
          <dgm:animLvl val="lvl"/>
          <dgm:resizeHandles val="exact"/>
        </dgm:presLayoutVars>
      </dgm:prSet>
      <dgm:spPr/>
    </dgm:pt>
    <dgm:pt modelId="{7DDC3A14-0CBD-4BE6-8262-59A5BB99C056}" type="pres">
      <dgm:prSet presAssocID="{C00B0950-3A2F-40B3-8A41-FA3AE87EF3E7}" presName="parentText" presStyleLbl="node1" presStyleIdx="0" presStyleCnt="3">
        <dgm:presLayoutVars>
          <dgm:chMax val="0"/>
          <dgm:bulletEnabled val="1"/>
        </dgm:presLayoutVars>
      </dgm:prSet>
      <dgm:spPr/>
    </dgm:pt>
    <dgm:pt modelId="{09AAA999-FAEF-474C-937B-AFFE1622FC08}" type="pres">
      <dgm:prSet presAssocID="{8B6D1D94-510C-41DE-B86D-A1A33C2B3BA2}" presName="spacer" presStyleCnt="0"/>
      <dgm:spPr/>
    </dgm:pt>
    <dgm:pt modelId="{F96532DB-38B8-463B-9CDD-BF1938B009AA}" type="pres">
      <dgm:prSet presAssocID="{505B7EDC-1C41-470E-9D8C-48C9754E7146}" presName="parentText" presStyleLbl="node1" presStyleIdx="1" presStyleCnt="3">
        <dgm:presLayoutVars>
          <dgm:chMax val="0"/>
          <dgm:bulletEnabled val="1"/>
        </dgm:presLayoutVars>
      </dgm:prSet>
      <dgm:spPr/>
    </dgm:pt>
    <dgm:pt modelId="{E2EF7854-D003-47C2-8989-F6C366F335D4}" type="pres">
      <dgm:prSet presAssocID="{A349C34F-2022-4BAC-8AAF-7E1BA381C0A6}" presName="spacer" presStyleCnt="0"/>
      <dgm:spPr/>
    </dgm:pt>
    <dgm:pt modelId="{86EE7203-56A2-4226-BF02-762F83FE0863}" type="pres">
      <dgm:prSet presAssocID="{04AF7BDD-4AC5-46C5-822B-5335B95A38BC}" presName="parentText" presStyleLbl="node1" presStyleIdx="2" presStyleCnt="3">
        <dgm:presLayoutVars>
          <dgm:chMax val="0"/>
          <dgm:bulletEnabled val="1"/>
        </dgm:presLayoutVars>
      </dgm:prSet>
      <dgm:spPr/>
    </dgm:pt>
  </dgm:ptLst>
  <dgm:cxnLst>
    <dgm:cxn modelId="{800D7610-A00F-44FB-AED4-A0F17B38027A}" srcId="{EC1F9A3D-9D6E-4B25-968F-031663A8D461}" destId="{C00B0950-3A2F-40B3-8A41-FA3AE87EF3E7}" srcOrd="0" destOrd="0" parTransId="{F2A2FBE3-7AAA-4BF2-A4D4-E2750487ED92}" sibTransId="{8B6D1D94-510C-41DE-B86D-A1A33C2B3BA2}"/>
    <dgm:cxn modelId="{DED4E680-C40D-4B6D-8C65-E7ABAFB21617}" type="presOf" srcId="{505B7EDC-1C41-470E-9D8C-48C9754E7146}" destId="{F96532DB-38B8-463B-9CDD-BF1938B009AA}" srcOrd="0" destOrd="0" presId="urn:microsoft.com/office/officeart/2005/8/layout/vList2"/>
    <dgm:cxn modelId="{45680594-2580-4F7C-87EE-4F8A372DF7B3}" type="presOf" srcId="{04AF7BDD-4AC5-46C5-822B-5335B95A38BC}" destId="{86EE7203-56A2-4226-BF02-762F83FE0863}" srcOrd="0" destOrd="0" presId="urn:microsoft.com/office/officeart/2005/8/layout/vList2"/>
    <dgm:cxn modelId="{7655819E-02EF-4976-A2B3-C63ECCCF5DC2}" srcId="{EC1F9A3D-9D6E-4B25-968F-031663A8D461}" destId="{04AF7BDD-4AC5-46C5-822B-5335B95A38BC}" srcOrd="2" destOrd="0" parTransId="{4F39F128-800D-4EA4-A8BD-FFF6012680E0}" sibTransId="{46F48036-CF6C-4A28-9EA3-EFA8C7E2C3D7}"/>
    <dgm:cxn modelId="{65DC30A1-7582-47D2-AA8F-387442FB5294}" srcId="{EC1F9A3D-9D6E-4B25-968F-031663A8D461}" destId="{505B7EDC-1C41-470E-9D8C-48C9754E7146}" srcOrd="1" destOrd="0" parTransId="{7B863064-B799-4989-B005-92BEFCC7E38C}" sibTransId="{A349C34F-2022-4BAC-8AAF-7E1BA381C0A6}"/>
    <dgm:cxn modelId="{458FDED2-1CA0-4B81-8029-E02AFD7D057A}" type="presOf" srcId="{C00B0950-3A2F-40B3-8A41-FA3AE87EF3E7}" destId="{7DDC3A14-0CBD-4BE6-8262-59A5BB99C056}" srcOrd="0" destOrd="0" presId="urn:microsoft.com/office/officeart/2005/8/layout/vList2"/>
    <dgm:cxn modelId="{2DD2A6ED-064B-400A-8D05-386D16DE8CD6}" type="presOf" srcId="{EC1F9A3D-9D6E-4B25-968F-031663A8D461}" destId="{469EA676-F072-48F8-A074-5FFA4442C0B9}" srcOrd="0" destOrd="0" presId="urn:microsoft.com/office/officeart/2005/8/layout/vList2"/>
    <dgm:cxn modelId="{B0B54326-7B30-4E5C-B0B5-DFDEEC151E40}" type="presParOf" srcId="{469EA676-F072-48F8-A074-5FFA4442C0B9}" destId="{7DDC3A14-0CBD-4BE6-8262-59A5BB99C056}" srcOrd="0" destOrd="0" presId="urn:microsoft.com/office/officeart/2005/8/layout/vList2"/>
    <dgm:cxn modelId="{31F7FCC4-C864-4213-9D34-FB3291711595}" type="presParOf" srcId="{469EA676-F072-48F8-A074-5FFA4442C0B9}" destId="{09AAA999-FAEF-474C-937B-AFFE1622FC08}" srcOrd="1" destOrd="0" presId="urn:microsoft.com/office/officeart/2005/8/layout/vList2"/>
    <dgm:cxn modelId="{94E9478B-E868-4110-9074-DD17B0B39142}" type="presParOf" srcId="{469EA676-F072-48F8-A074-5FFA4442C0B9}" destId="{F96532DB-38B8-463B-9CDD-BF1938B009AA}" srcOrd="2" destOrd="0" presId="urn:microsoft.com/office/officeart/2005/8/layout/vList2"/>
    <dgm:cxn modelId="{C7EA7717-904F-4AE4-96EF-93898DF9336B}" type="presParOf" srcId="{469EA676-F072-48F8-A074-5FFA4442C0B9}" destId="{E2EF7854-D003-47C2-8989-F6C366F335D4}" srcOrd="3" destOrd="0" presId="urn:microsoft.com/office/officeart/2005/8/layout/vList2"/>
    <dgm:cxn modelId="{2E39C393-BD33-40E9-8450-D1505722BA65}" type="presParOf" srcId="{469EA676-F072-48F8-A074-5FFA4442C0B9}" destId="{86EE7203-56A2-4226-BF02-762F83FE0863}"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2E8AF16-5318-4F68-8580-04E5736F9C0F}" type="doc">
      <dgm:prSet loTypeId="urn:microsoft.com/office/officeart/2016/7/layout/BasicLinearProcessNumbered" loCatId="process" qsTypeId="urn:microsoft.com/office/officeart/2005/8/quickstyle/simple2" qsCatId="simple" csTypeId="urn:microsoft.com/office/officeart/2005/8/colors/colorful2" csCatId="colorful" phldr="1"/>
      <dgm:spPr/>
      <dgm:t>
        <a:bodyPr/>
        <a:lstStyle/>
        <a:p>
          <a:endParaRPr lang="en-US"/>
        </a:p>
      </dgm:t>
    </dgm:pt>
    <dgm:pt modelId="{B2E688DE-5C7B-432D-9005-B4B91E3AD765}">
      <dgm:prSet/>
      <dgm:spPr/>
      <dgm:t>
        <a:bodyPr/>
        <a:lstStyle/>
        <a:p>
          <a:r>
            <a:rPr lang="en-US"/>
            <a:t>Scale with MinMaxScaler</a:t>
          </a:r>
        </a:p>
      </dgm:t>
    </dgm:pt>
    <dgm:pt modelId="{B36FED71-E4BE-43DF-9D12-207741BBA4E6}" type="parTrans" cxnId="{F90BAAFA-43F7-4DDF-8014-845A6A489DB0}">
      <dgm:prSet/>
      <dgm:spPr/>
      <dgm:t>
        <a:bodyPr/>
        <a:lstStyle/>
        <a:p>
          <a:endParaRPr lang="en-US"/>
        </a:p>
      </dgm:t>
    </dgm:pt>
    <dgm:pt modelId="{C6ED8CA9-21C2-4B48-ADA0-EFE06566CF79}" type="sibTrans" cxnId="{F90BAAFA-43F7-4DDF-8014-845A6A489DB0}">
      <dgm:prSet phldrT="1" phldr="0"/>
      <dgm:spPr/>
      <dgm:t>
        <a:bodyPr/>
        <a:lstStyle/>
        <a:p>
          <a:r>
            <a:rPr lang="en-US"/>
            <a:t>1</a:t>
          </a:r>
        </a:p>
      </dgm:t>
    </dgm:pt>
    <dgm:pt modelId="{46799B9F-00FF-483C-9063-233CCE9D36C6}">
      <dgm:prSet/>
      <dgm:spPr/>
      <dgm:t>
        <a:bodyPr/>
        <a:lstStyle/>
        <a:p>
          <a:r>
            <a:rPr lang="en-US"/>
            <a:t>Log transformed skewed numerical variables</a:t>
          </a:r>
        </a:p>
      </dgm:t>
    </dgm:pt>
    <dgm:pt modelId="{A49D99FC-9C8D-40E5-8526-E5715262FE56}" type="parTrans" cxnId="{A6EF798F-E188-4CAE-8F10-9D2714B0379C}">
      <dgm:prSet/>
      <dgm:spPr/>
      <dgm:t>
        <a:bodyPr/>
        <a:lstStyle/>
        <a:p>
          <a:endParaRPr lang="en-US"/>
        </a:p>
      </dgm:t>
    </dgm:pt>
    <dgm:pt modelId="{97D04E0E-25FC-4DA9-B0B3-3659BF91888B}" type="sibTrans" cxnId="{A6EF798F-E188-4CAE-8F10-9D2714B0379C}">
      <dgm:prSet phldrT="2" phldr="0"/>
      <dgm:spPr/>
      <dgm:t>
        <a:bodyPr/>
        <a:lstStyle/>
        <a:p>
          <a:r>
            <a:rPr lang="en-US"/>
            <a:t>2</a:t>
          </a:r>
        </a:p>
      </dgm:t>
    </dgm:pt>
    <dgm:pt modelId="{A8E393E5-AE96-4BED-A17E-9D912DCC9B74}">
      <dgm:prSet/>
      <dgm:spPr/>
      <dgm:t>
        <a:bodyPr/>
        <a:lstStyle/>
        <a:p>
          <a:r>
            <a:rPr lang="en-US"/>
            <a:t>Impute missing variables using:</a:t>
          </a:r>
        </a:p>
      </dgm:t>
    </dgm:pt>
    <dgm:pt modelId="{3AA9F51C-724F-421F-AED3-107348A87829}" type="parTrans" cxnId="{1913C902-E4BE-4548-AD45-EFA110395802}">
      <dgm:prSet/>
      <dgm:spPr/>
      <dgm:t>
        <a:bodyPr/>
        <a:lstStyle/>
        <a:p>
          <a:endParaRPr lang="en-US"/>
        </a:p>
      </dgm:t>
    </dgm:pt>
    <dgm:pt modelId="{F265BA17-A29B-4AA8-99AB-585C434CC2D8}" type="sibTrans" cxnId="{1913C902-E4BE-4548-AD45-EFA110395802}">
      <dgm:prSet phldrT="3" phldr="0"/>
      <dgm:spPr/>
      <dgm:t>
        <a:bodyPr/>
        <a:lstStyle/>
        <a:p>
          <a:r>
            <a:rPr lang="en-US"/>
            <a:t>3</a:t>
          </a:r>
        </a:p>
      </dgm:t>
    </dgm:pt>
    <dgm:pt modelId="{F5AB6BF8-A6C3-438F-9AA1-F0DF21F4BF94}">
      <dgm:prSet/>
      <dgm:spPr/>
      <dgm:t>
        <a:bodyPr/>
        <a:lstStyle/>
        <a:p>
          <a:r>
            <a:rPr lang="en-US"/>
            <a:t>KNN Imputer for numerical variables</a:t>
          </a:r>
        </a:p>
      </dgm:t>
    </dgm:pt>
    <dgm:pt modelId="{61181C7A-A339-414C-BCFB-BC71AD5DE55F}" type="parTrans" cxnId="{5735E480-A2C7-411F-A439-01AE96D280C3}">
      <dgm:prSet/>
      <dgm:spPr/>
      <dgm:t>
        <a:bodyPr/>
        <a:lstStyle/>
        <a:p>
          <a:endParaRPr lang="en-US"/>
        </a:p>
      </dgm:t>
    </dgm:pt>
    <dgm:pt modelId="{3E8799FD-3F1B-4513-A829-794F62CFD8AF}" type="sibTrans" cxnId="{5735E480-A2C7-411F-A439-01AE96D280C3}">
      <dgm:prSet/>
      <dgm:spPr/>
      <dgm:t>
        <a:bodyPr/>
        <a:lstStyle/>
        <a:p>
          <a:endParaRPr lang="en-US"/>
        </a:p>
      </dgm:t>
    </dgm:pt>
    <dgm:pt modelId="{777167B0-54A4-40BA-A218-8039FD5DDF3F}">
      <dgm:prSet/>
      <dgm:spPr/>
      <dgm:t>
        <a:bodyPr/>
        <a:lstStyle/>
        <a:p>
          <a:r>
            <a:rPr lang="en-US"/>
            <a:t>SimpleImputer using most frequent for categorical variables</a:t>
          </a:r>
        </a:p>
      </dgm:t>
    </dgm:pt>
    <dgm:pt modelId="{3C38185E-B5A2-4277-B4C5-AA432769A027}" type="parTrans" cxnId="{B8E3D32C-6FF6-4D6A-8522-8215ECA591A4}">
      <dgm:prSet/>
      <dgm:spPr/>
      <dgm:t>
        <a:bodyPr/>
        <a:lstStyle/>
        <a:p>
          <a:endParaRPr lang="en-US"/>
        </a:p>
      </dgm:t>
    </dgm:pt>
    <dgm:pt modelId="{23C276C6-0E3D-42A1-A38C-EF70105DFF33}" type="sibTrans" cxnId="{B8E3D32C-6FF6-4D6A-8522-8215ECA591A4}">
      <dgm:prSet/>
      <dgm:spPr/>
      <dgm:t>
        <a:bodyPr/>
        <a:lstStyle/>
        <a:p>
          <a:endParaRPr lang="en-US"/>
        </a:p>
      </dgm:t>
    </dgm:pt>
    <dgm:pt modelId="{E38C129D-0601-40C3-A5F0-2D1E458BDDE8}">
      <dgm:prSet/>
      <dgm:spPr/>
      <dgm:t>
        <a:bodyPr/>
        <a:lstStyle/>
        <a:p>
          <a:r>
            <a:rPr lang="en-US"/>
            <a:t>Use Random Forest Regressor</a:t>
          </a:r>
        </a:p>
      </dgm:t>
    </dgm:pt>
    <dgm:pt modelId="{426F3769-0F16-415C-AF73-33D9A1DFA7E7}" type="parTrans" cxnId="{254AE1D5-CFA7-4588-99AD-1B77E295770C}">
      <dgm:prSet/>
      <dgm:spPr/>
      <dgm:t>
        <a:bodyPr/>
        <a:lstStyle/>
        <a:p>
          <a:endParaRPr lang="en-US"/>
        </a:p>
      </dgm:t>
    </dgm:pt>
    <dgm:pt modelId="{64C2F455-1630-4D68-BC4F-4581BDD9F974}" type="sibTrans" cxnId="{254AE1D5-CFA7-4588-99AD-1B77E295770C}">
      <dgm:prSet phldrT="4" phldr="0"/>
      <dgm:spPr/>
      <dgm:t>
        <a:bodyPr/>
        <a:lstStyle/>
        <a:p>
          <a:r>
            <a:rPr lang="en-US"/>
            <a:t>4</a:t>
          </a:r>
        </a:p>
      </dgm:t>
    </dgm:pt>
    <dgm:pt modelId="{1B727DCA-614E-431C-9063-5D51B3FE6635}">
      <dgm:prSet/>
      <dgm:spPr/>
      <dgm:t>
        <a:bodyPr/>
        <a:lstStyle/>
        <a:p>
          <a:r>
            <a:rPr lang="en-US" dirty="0"/>
            <a:t>Hyperparameters – all default except for</a:t>
          </a:r>
        </a:p>
      </dgm:t>
    </dgm:pt>
    <dgm:pt modelId="{6218BC7B-C031-46F8-87DD-68DF5816F4A9}" type="parTrans" cxnId="{D23DEAF7-66C2-469B-9A31-83F511BCEED3}">
      <dgm:prSet/>
      <dgm:spPr/>
      <dgm:t>
        <a:bodyPr/>
        <a:lstStyle/>
        <a:p>
          <a:endParaRPr lang="en-US"/>
        </a:p>
      </dgm:t>
    </dgm:pt>
    <dgm:pt modelId="{5F3C9523-008A-427E-A7F0-59537BF85CB7}" type="sibTrans" cxnId="{D23DEAF7-66C2-469B-9A31-83F511BCEED3}">
      <dgm:prSet/>
      <dgm:spPr/>
      <dgm:t>
        <a:bodyPr/>
        <a:lstStyle/>
        <a:p>
          <a:endParaRPr lang="en-US"/>
        </a:p>
      </dgm:t>
    </dgm:pt>
    <dgm:pt modelId="{B4C633B6-E535-4576-8E9B-4A3F89BED66D}">
      <dgm:prSet/>
      <dgm:spPr/>
      <dgm:t>
        <a:bodyPr/>
        <a:lstStyle/>
        <a:p>
          <a:r>
            <a:rPr lang="en-US"/>
            <a:t>max_depth: 10</a:t>
          </a:r>
        </a:p>
      </dgm:t>
    </dgm:pt>
    <dgm:pt modelId="{C2281228-5931-4ED4-A3EF-68307F17ABE3}" type="parTrans" cxnId="{F36E9676-F4AE-4CC8-84CB-2AE065B84831}">
      <dgm:prSet/>
      <dgm:spPr/>
      <dgm:t>
        <a:bodyPr/>
        <a:lstStyle/>
        <a:p>
          <a:endParaRPr lang="en-US"/>
        </a:p>
      </dgm:t>
    </dgm:pt>
    <dgm:pt modelId="{DC60CFE1-2FB4-4A67-BA3F-990EF7D7D474}" type="sibTrans" cxnId="{F36E9676-F4AE-4CC8-84CB-2AE065B84831}">
      <dgm:prSet/>
      <dgm:spPr/>
      <dgm:t>
        <a:bodyPr/>
        <a:lstStyle/>
        <a:p>
          <a:endParaRPr lang="en-US"/>
        </a:p>
      </dgm:t>
    </dgm:pt>
    <dgm:pt modelId="{20A6DF2B-B093-4569-BA9F-09CC7042415E}">
      <dgm:prSet/>
      <dgm:spPr/>
      <dgm:t>
        <a:bodyPr/>
        <a:lstStyle/>
        <a:p>
          <a:r>
            <a:rPr lang="en-US"/>
            <a:t>max_features: 10</a:t>
          </a:r>
        </a:p>
      </dgm:t>
    </dgm:pt>
    <dgm:pt modelId="{788286A5-4F3A-4AA3-A874-2CE90FCE4E12}" type="parTrans" cxnId="{DCCD1778-ADE3-4F9F-86B3-2A2E157408F2}">
      <dgm:prSet/>
      <dgm:spPr/>
      <dgm:t>
        <a:bodyPr/>
        <a:lstStyle/>
        <a:p>
          <a:endParaRPr lang="en-US"/>
        </a:p>
      </dgm:t>
    </dgm:pt>
    <dgm:pt modelId="{83351D67-891A-4396-8137-B461A9060EEB}" type="sibTrans" cxnId="{DCCD1778-ADE3-4F9F-86B3-2A2E157408F2}">
      <dgm:prSet/>
      <dgm:spPr/>
      <dgm:t>
        <a:bodyPr/>
        <a:lstStyle/>
        <a:p>
          <a:endParaRPr lang="en-US"/>
        </a:p>
      </dgm:t>
    </dgm:pt>
    <dgm:pt modelId="{E33913B0-8016-4AAD-A0DC-C3A6830BA03E}">
      <dgm:prSet/>
      <dgm:spPr/>
      <dgm:t>
        <a:bodyPr/>
        <a:lstStyle/>
        <a:p>
          <a:r>
            <a:rPr lang="en-US"/>
            <a:t>n_estimators: 200</a:t>
          </a:r>
        </a:p>
      </dgm:t>
    </dgm:pt>
    <dgm:pt modelId="{12A62C8D-5796-4E43-944C-128465DEDCE7}" type="parTrans" cxnId="{35043E9E-3047-4B29-AEEA-7D4A412A1B33}">
      <dgm:prSet/>
      <dgm:spPr/>
      <dgm:t>
        <a:bodyPr/>
        <a:lstStyle/>
        <a:p>
          <a:endParaRPr lang="en-US"/>
        </a:p>
      </dgm:t>
    </dgm:pt>
    <dgm:pt modelId="{FF8B77A0-FE99-472E-9A1F-7A812895B20E}" type="sibTrans" cxnId="{35043E9E-3047-4B29-AEEA-7D4A412A1B33}">
      <dgm:prSet/>
      <dgm:spPr/>
      <dgm:t>
        <a:bodyPr/>
        <a:lstStyle/>
        <a:p>
          <a:endParaRPr lang="en-US"/>
        </a:p>
      </dgm:t>
    </dgm:pt>
    <dgm:pt modelId="{7AB00162-BDD5-41FB-811C-58458BE95E7F}" type="pres">
      <dgm:prSet presAssocID="{E2E8AF16-5318-4F68-8580-04E5736F9C0F}" presName="Name0" presStyleCnt="0">
        <dgm:presLayoutVars>
          <dgm:animLvl val="lvl"/>
          <dgm:resizeHandles val="exact"/>
        </dgm:presLayoutVars>
      </dgm:prSet>
      <dgm:spPr/>
    </dgm:pt>
    <dgm:pt modelId="{1281D844-F694-4246-B30E-40F8F58949AF}" type="pres">
      <dgm:prSet presAssocID="{B2E688DE-5C7B-432D-9005-B4B91E3AD765}" presName="compositeNode" presStyleCnt="0">
        <dgm:presLayoutVars>
          <dgm:bulletEnabled val="1"/>
        </dgm:presLayoutVars>
      </dgm:prSet>
      <dgm:spPr/>
    </dgm:pt>
    <dgm:pt modelId="{24FDD212-047F-49B4-906E-B55B4589DD3F}" type="pres">
      <dgm:prSet presAssocID="{B2E688DE-5C7B-432D-9005-B4B91E3AD765}" presName="bgRect" presStyleLbl="bgAccFollowNode1" presStyleIdx="0" presStyleCnt="4"/>
      <dgm:spPr/>
    </dgm:pt>
    <dgm:pt modelId="{A3FDD049-987A-4D08-B813-3AF418664C7C}" type="pres">
      <dgm:prSet presAssocID="{C6ED8CA9-21C2-4B48-ADA0-EFE06566CF79}" presName="sibTransNodeCircle" presStyleLbl="alignNode1" presStyleIdx="0" presStyleCnt="8">
        <dgm:presLayoutVars>
          <dgm:chMax val="0"/>
          <dgm:bulletEnabled/>
        </dgm:presLayoutVars>
      </dgm:prSet>
      <dgm:spPr/>
    </dgm:pt>
    <dgm:pt modelId="{2152D7B2-5CB6-479A-87E8-0526346E2375}" type="pres">
      <dgm:prSet presAssocID="{B2E688DE-5C7B-432D-9005-B4B91E3AD765}" presName="bottomLine" presStyleLbl="alignNode1" presStyleIdx="1" presStyleCnt="8">
        <dgm:presLayoutVars/>
      </dgm:prSet>
      <dgm:spPr/>
    </dgm:pt>
    <dgm:pt modelId="{81DB773A-C811-4932-839C-56C5FC6A3C3C}" type="pres">
      <dgm:prSet presAssocID="{B2E688DE-5C7B-432D-9005-B4B91E3AD765}" presName="nodeText" presStyleLbl="bgAccFollowNode1" presStyleIdx="0" presStyleCnt="4">
        <dgm:presLayoutVars>
          <dgm:bulletEnabled val="1"/>
        </dgm:presLayoutVars>
      </dgm:prSet>
      <dgm:spPr/>
    </dgm:pt>
    <dgm:pt modelId="{E73A1A1D-178D-4F96-8145-FFDA6AF4C10D}" type="pres">
      <dgm:prSet presAssocID="{C6ED8CA9-21C2-4B48-ADA0-EFE06566CF79}" presName="sibTrans" presStyleCnt="0"/>
      <dgm:spPr/>
    </dgm:pt>
    <dgm:pt modelId="{64D65706-402A-4BC9-B7B6-C79B36D1911C}" type="pres">
      <dgm:prSet presAssocID="{46799B9F-00FF-483C-9063-233CCE9D36C6}" presName="compositeNode" presStyleCnt="0">
        <dgm:presLayoutVars>
          <dgm:bulletEnabled val="1"/>
        </dgm:presLayoutVars>
      </dgm:prSet>
      <dgm:spPr/>
    </dgm:pt>
    <dgm:pt modelId="{56BEF0E1-62CA-4AB9-AC6A-9347256AF436}" type="pres">
      <dgm:prSet presAssocID="{46799B9F-00FF-483C-9063-233CCE9D36C6}" presName="bgRect" presStyleLbl="bgAccFollowNode1" presStyleIdx="1" presStyleCnt="4"/>
      <dgm:spPr/>
    </dgm:pt>
    <dgm:pt modelId="{A7D1747D-5E80-4B32-8EAB-9C9509F68048}" type="pres">
      <dgm:prSet presAssocID="{97D04E0E-25FC-4DA9-B0B3-3659BF91888B}" presName="sibTransNodeCircle" presStyleLbl="alignNode1" presStyleIdx="2" presStyleCnt="8">
        <dgm:presLayoutVars>
          <dgm:chMax val="0"/>
          <dgm:bulletEnabled/>
        </dgm:presLayoutVars>
      </dgm:prSet>
      <dgm:spPr/>
    </dgm:pt>
    <dgm:pt modelId="{2DE9726A-25F2-43A9-95F8-D039F46DA2C1}" type="pres">
      <dgm:prSet presAssocID="{46799B9F-00FF-483C-9063-233CCE9D36C6}" presName="bottomLine" presStyleLbl="alignNode1" presStyleIdx="3" presStyleCnt="8">
        <dgm:presLayoutVars/>
      </dgm:prSet>
      <dgm:spPr/>
    </dgm:pt>
    <dgm:pt modelId="{2B28D82B-EED4-4B33-8C67-259D3EB0FB6E}" type="pres">
      <dgm:prSet presAssocID="{46799B9F-00FF-483C-9063-233CCE9D36C6}" presName="nodeText" presStyleLbl="bgAccFollowNode1" presStyleIdx="1" presStyleCnt="4">
        <dgm:presLayoutVars>
          <dgm:bulletEnabled val="1"/>
        </dgm:presLayoutVars>
      </dgm:prSet>
      <dgm:spPr/>
    </dgm:pt>
    <dgm:pt modelId="{13782FEA-4F93-4200-A65C-5C22E9EC00F6}" type="pres">
      <dgm:prSet presAssocID="{97D04E0E-25FC-4DA9-B0B3-3659BF91888B}" presName="sibTrans" presStyleCnt="0"/>
      <dgm:spPr/>
    </dgm:pt>
    <dgm:pt modelId="{B53ED991-AD93-4848-8BD8-E041D78EF459}" type="pres">
      <dgm:prSet presAssocID="{A8E393E5-AE96-4BED-A17E-9D912DCC9B74}" presName="compositeNode" presStyleCnt="0">
        <dgm:presLayoutVars>
          <dgm:bulletEnabled val="1"/>
        </dgm:presLayoutVars>
      </dgm:prSet>
      <dgm:spPr/>
    </dgm:pt>
    <dgm:pt modelId="{0EFBB61A-9729-45E0-BD65-9B5E65B206F0}" type="pres">
      <dgm:prSet presAssocID="{A8E393E5-AE96-4BED-A17E-9D912DCC9B74}" presName="bgRect" presStyleLbl="bgAccFollowNode1" presStyleIdx="2" presStyleCnt="4"/>
      <dgm:spPr/>
    </dgm:pt>
    <dgm:pt modelId="{34920448-3DC2-437D-89C2-7B29A13692ED}" type="pres">
      <dgm:prSet presAssocID="{F265BA17-A29B-4AA8-99AB-585C434CC2D8}" presName="sibTransNodeCircle" presStyleLbl="alignNode1" presStyleIdx="4" presStyleCnt="8">
        <dgm:presLayoutVars>
          <dgm:chMax val="0"/>
          <dgm:bulletEnabled/>
        </dgm:presLayoutVars>
      </dgm:prSet>
      <dgm:spPr/>
    </dgm:pt>
    <dgm:pt modelId="{6FA9D00A-A33E-4C68-B255-89879624F189}" type="pres">
      <dgm:prSet presAssocID="{A8E393E5-AE96-4BED-A17E-9D912DCC9B74}" presName="bottomLine" presStyleLbl="alignNode1" presStyleIdx="5" presStyleCnt="8">
        <dgm:presLayoutVars/>
      </dgm:prSet>
      <dgm:spPr/>
    </dgm:pt>
    <dgm:pt modelId="{F271644D-F0F4-485D-A61F-0889BE3672F4}" type="pres">
      <dgm:prSet presAssocID="{A8E393E5-AE96-4BED-A17E-9D912DCC9B74}" presName="nodeText" presStyleLbl="bgAccFollowNode1" presStyleIdx="2" presStyleCnt="4">
        <dgm:presLayoutVars>
          <dgm:bulletEnabled val="1"/>
        </dgm:presLayoutVars>
      </dgm:prSet>
      <dgm:spPr/>
    </dgm:pt>
    <dgm:pt modelId="{EC548547-743D-4893-990A-FADFB30D3C91}" type="pres">
      <dgm:prSet presAssocID="{F265BA17-A29B-4AA8-99AB-585C434CC2D8}" presName="sibTrans" presStyleCnt="0"/>
      <dgm:spPr/>
    </dgm:pt>
    <dgm:pt modelId="{F6C936FB-671B-448B-9E68-EB9C4695A69E}" type="pres">
      <dgm:prSet presAssocID="{E38C129D-0601-40C3-A5F0-2D1E458BDDE8}" presName="compositeNode" presStyleCnt="0">
        <dgm:presLayoutVars>
          <dgm:bulletEnabled val="1"/>
        </dgm:presLayoutVars>
      </dgm:prSet>
      <dgm:spPr/>
    </dgm:pt>
    <dgm:pt modelId="{7144ABEF-F4DE-40CC-801F-137315286173}" type="pres">
      <dgm:prSet presAssocID="{E38C129D-0601-40C3-A5F0-2D1E458BDDE8}" presName="bgRect" presStyleLbl="bgAccFollowNode1" presStyleIdx="3" presStyleCnt="4"/>
      <dgm:spPr/>
    </dgm:pt>
    <dgm:pt modelId="{C78118BE-25EF-4F19-90B7-281883AD3E99}" type="pres">
      <dgm:prSet presAssocID="{64C2F455-1630-4D68-BC4F-4581BDD9F974}" presName="sibTransNodeCircle" presStyleLbl="alignNode1" presStyleIdx="6" presStyleCnt="8">
        <dgm:presLayoutVars>
          <dgm:chMax val="0"/>
          <dgm:bulletEnabled/>
        </dgm:presLayoutVars>
      </dgm:prSet>
      <dgm:spPr/>
    </dgm:pt>
    <dgm:pt modelId="{A3DDE7E8-BC14-428A-95B8-B8D3B58FF753}" type="pres">
      <dgm:prSet presAssocID="{E38C129D-0601-40C3-A5F0-2D1E458BDDE8}" presName="bottomLine" presStyleLbl="alignNode1" presStyleIdx="7" presStyleCnt="8">
        <dgm:presLayoutVars/>
      </dgm:prSet>
      <dgm:spPr/>
    </dgm:pt>
    <dgm:pt modelId="{24068B28-9963-44DF-8B18-7A97D3F5704C}" type="pres">
      <dgm:prSet presAssocID="{E38C129D-0601-40C3-A5F0-2D1E458BDDE8}" presName="nodeText" presStyleLbl="bgAccFollowNode1" presStyleIdx="3" presStyleCnt="4">
        <dgm:presLayoutVars>
          <dgm:bulletEnabled val="1"/>
        </dgm:presLayoutVars>
      </dgm:prSet>
      <dgm:spPr/>
    </dgm:pt>
  </dgm:ptLst>
  <dgm:cxnLst>
    <dgm:cxn modelId="{1913C902-E4BE-4548-AD45-EFA110395802}" srcId="{E2E8AF16-5318-4F68-8580-04E5736F9C0F}" destId="{A8E393E5-AE96-4BED-A17E-9D912DCC9B74}" srcOrd="2" destOrd="0" parTransId="{3AA9F51C-724F-421F-AED3-107348A87829}" sibTransId="{F265BA17-A29B-4AA8-99AB-585C434CC2D8}"/>
    <dgm:cxn modelId="{44AB8F03-2860-4EBB-B296-767CA4CE8946}" type="presOf" srcId="{E38C129D-0601-40C3-A5F0-2D1E458BDDE8}" destId="{24068B28-9963-44DF-8B18-7A97D3F5704C}" srcOrd="1" destOrd="0" presId="urn:microsoft.com/office/officeart/2016/7/layout/BasicLinearProcessNumbered"/>
    <dgm:cxn modelId="{F017BC05-7784-4D16-B855-170B96EDD7DE}" type="presOf" srcId="{20A6DF2B-B093-4569-BA9F-09CC7042415E}" destId="{24068B28-9963-44DF-8B18-7A97D3F5704C}" srcOrd="0" destOrd="3" presId="urn:microsoft.com/office/officeart/2016/7/layout/BasicLinearProcessNumbered"/>
    <dgm:cxn modelId="{1FD4C407-9EED-4E4B-8ABB-A9B5D370386F}" type="presOf" srcId="{B4C633B6-E535-4576-8E9B-4A3F89BED66D}" destId="{24068B28-9963-44DF-8B18-7A97D3F5704C}" srcOrd="0" destOrd="2" presId="urn:microsoft.com/office/officeart/2016/7/layout/BasicLinearProcessNumbered"/>
    <dgm:cxn modelId="{B8E3D32C-6FF6-4D6A-8522-8215ECA591A4}" srcId="{A8E393E5-AE96-4BED-A17E-9D912DCC9B74}" destId="{777167B0-54A4-40BA-A218-8039FD5DDF3F}" srcOrd="1" destOrd="0" parTransId="{3C38185E-B5A2-4277-B4C5-AA432769A027}" sibTransId="{23C276C6-0E3D-42A1-A38C-EF70105DFF33}"/>
    <dgm:cxn modelId="{6DBE275B-E5FC-4187-9ABF-F8B7EFB12240}" type="presOf" srcId="{46799B9F-00FF-483C-9063-233CCE9D36C6}" destId="{2B28D82B-EED4-4B33-8C67-259D3EB0FB6E}" srcOrd="1" destOrd="0" presId="urn:microsoft.com/office/officeart/2016/7/layout/BasicLinearProcessNumbered"/>
    <dgm:cxn modelId="{5EE9EA5E-F755-4936-B850-86AC825AD449}" type="presOf" srcId="{B2E688DE-5C7B-432D-9005-B4B91E3AD765}" destId="{24FDD212-047F-49B4-906E-B55B4589DD3F}" srcOrd="0" destOrd="0" presId="urn:microsoft.com/office/officeart/2016/7/layout/BasicLinearProcessNumbered"/>
    <dgm:cxn modelId="{E0EEC341-CE88-4927-B79D-CE772C9B98F3}" type="presOf" srcId="{46799B9F-00FF-483C-9063-233CCE9D36C6}" destId="{56BEF0E1-62CA-4AB9-AC6A-9347256AF436}" srcOrd="0" destOrd="0" presId="urn:microsoft.com/office/officeart/2016/7/layout/BasicLinearProcessNumbered"/>
    <dgm:cxn modelId="{F715B650-BF42-4205-972F-FC975B08D2C1}" type="presOf" srcId="{F265BA17-A29B-4AA8-99AB-585C434CC2D8}" destId="{34920448-3DC2-437D-89C2-7B29A13692ED}" srcOrd="0" destOrd="0" presId="urn:microsoft.com/office/officeart/2016/7/layout/BasicLinearProcessNumbered"/>
    <dgm:cxn modelId="{F8E4F253-B991-422F-9733-AA60A73727A9}" type="presOf" srcId="{E38C129D-0601-40C3-A5F0-2D1E458BDDE8}" destId="{7144ABEF-F4DE-40CC-801F-137315286173}" srcOrd="0" destOrd="0" presId="urn:microsoft.com/office/officeart/2016/7/layout/BasicLinearProcessNumbered"/>
    <dgm:cxn modelId="{F36E9676-F4AE-4CC8-84CB-2AE065B84831}" srcId="{1B727DCA-614E-431C-9063-5D51B3FE6635}" destId="{B4C633B6-E535-4576-8E9B-4A3F89BED66D}" srcOrd="0" destOrd="0" parTransId="{C2281228-5931-4ED4-A3EF-68307F17ABE3}" sibTransId="{DC60CFE1-2FB4-4A67-BA3F-990EF7D7D474}"/>
    <dgm:cxn modelId="{DCCD1778-ADE3-4F9F-86B3-2A2E157408F2}" srcId="{1B727DCA-614E-431C-9063-5D51B3FE6635}" destId="{20A6DF2B-B093-4569-BA9F-09CC7042415E}" srcOrd="1" destOrd="0" parTransId="{788286A5-4F3A-4AA3-A874-2CE90FCE4E12}" sibTransId="{83351D67-891A-4396-8137-B461A9060EEB}"/>
    <dgm:cxn modelId="{3189C97E-4169-47BB-A805-75BAA451D910}" type="presOf" srcId="{F5AB6BF8-A6C3-438F-9AA1-F0DF21F4BF94}" destId="{F271644D-F0F4-485D-A61F-0889BE3672F4}" srcOrd="0" destOrd="1" presId="urn:microsoft.com/office/officeart/2016/7/layout/BasicLinearProcessNumbered"/>
    <dgm:cxn modelId="{5735E480-A2C7-411F-A439-01AE96D280C3}" srcId="{A8E393E5-AE96-4BED-A17E-9D912DCC9B74}" destId="{F5AB6BF8-A6C3-438F-9AA1-F0DF21F4BF94}" srcOrd="0" destOrd="0" parTransId="{61181C7A-A339-414C-BCFB-BC71AD5DE55F}" sibTransId="{3E8799FD-3F1B-4513-A829-794F62CFD8AF}"/>
    <dgm:cxn modelId="{A6EF798F-E188-4CAE-8F10-9D2714B0379C}" srcId="{E2E8AF16-5318-4F68-8580-04E5736F9C0F}" destId="{46799B9F-00FF-483C-9063-233CCE9D36C6}" srcOrd="1" destOrd="0" parTransId="{A49D99FC-9C8D-40E5-8526-E5715262FE56}" sibTransId="{97D04E0E-25FC-4DA9-B0B3-3659BF91888B}"/>
    <dgm:cxn modelId="{984D8291-C429-4EF4-96F6-C19060ED0311}" type="presOf" srcId="{97D04E0E-25FC-4DA9-B0B3-3659BF91888B}" destId="{A7D1747D-5E80-4B32-8EAB-9C9509F68048}" srcOrd="0" destOrd="0" presId="urn:microsoft.com/office/officeart/2016/7/layout/BasicLinearProcessNumbered"/>
    <dgm:cxn modelId="{35043E9E-3047-4B29-AEEA-7D4A412A1B33}" srcId="{1B727DCA-614E-431C-9063-5D51B3FE6635}" destId="{E33913B0-8016-4AAD-A0DC-C3A6830BA03E}" srcOrd="2" destOrd="0" parTransId="{12A62C8D-5796-4E43-944C-128465DEDCE7}" sibTransId="{FF8B77A0-FE99-472E-9A1F-7A812895B20E}"/>
    <dgm:cxn modelId="{7AD1CCA3-4EAD-41D4-8A15-561DD406F59E}" type="presOf" srcId="{B2E688DE-5C7B-432D-9005-B4B91E3AD765}" destId="{81DB773A-C811-4932-839C-56C5FC6A3C3C}" srcOrd="1" destOrd="0" presId="urn:microsoft.com/office/officeart/2016/7/layout/BasicLinearProcessNumbered"/>
    <dgm:cxn modelId="{12A805B6-491F-4465-A8EF-E0022EFF9715}" type="presOf" srcId="{E2E8AF16-5318-4F68-8580-04E5736F9C0F}" destId="{7AB00162-BDD5-41FB-811C-58458BE95E7F}" srcOrd="0" destOrd="0" presId="urn:microsoft.com/office/officeart/2016/7/layout/BasicLinearProcessNumbered"/>
    <dgm:cxn modelId="{CD0405BB-94C8-47B5-A2FA-108FE4BFA2CB}" type="presOf" srcId="{C6ED8CA9-21C2-4B48-ADA0-EFE06566CF79}" destId="{A3FDD049-987A-4D08-B813-3AF418664C7C}" srcOrd="0" destOrd="0" presId="urn:microsoft.com/office/officeart/2016/7/layout/BasicLinearProcessNumbered"/>
    <dgm:cxn modelId="{D8FD57C4-1893-4D21-8BC0-4B1828C4704D}" type="presOf" srcId="{64C2F455-1630-4D68-BC4F-4581BDD9F974}" destId="{C78118BE-25EF-4F19-90B7-281883AD3E99}" srcOrd="0" destOrd="0" presId="urn:microsoft.com/office/officeart/2016/7/layout/BasicLinearProcessNumbered"/>
    <dgm:cxn modelId="{4C2B88CA-120A-4D7C-A838-A39D5A698485}" type="presOf" srcId="{A8E393E5-AE96-4BED-A17E-9D912DCC9B74}" destId="{F271644D-F0F4-485D-A61F-0889BE3672F4}" srcOrd="1" destOrd="0" presId="urn:microsoft.com/office/officeart/2016/7/layout/BasicLinearProcessNumbered"/>
    <dgm:cxn modelId="{254AE1D5-CFA7-4588-99AD-1B77E295770C}" srcId="{E2E8AF16-5318-4F68-8580-04E5736F9C0F}" destId="{E38C129D-0601-40C3-A5F0-2D1E458BDDE8}" srcOrd="3" destOrd="0" parTransId="{426F3769-0F16-415C-AF73-33D9A1DFA7E7}" sibTransId="{64C2F455-1630-4D68-BC4F-4581BDD9F974}"/>
    <dgm:cxn modelId="{C3D242ED-8224-46A2-9F3D-D217694E3547}" type="presOf" srcId="{A8E393E5-AE96-4BED-A17E-9D912DCC9B74}" destId="{0EFBB61A-9729-45E0-BD65-9B5E65B206F0}" srcOrd="0" destOrd="0" presId="urn:microsoft.com/office/officeart/2016/7/layout/BasicLinearProcessNumbered"/>
    <dgm:cxn modelId="{237BDFF4-E15E-4CD4-9128-C226F500A619}" type="presOf" srcId="{E33913B0-8016-4AAD-A0DC-C3A6830BA03E}" destId="{24068B28-9963-44DF-8B18-7A97D3F5704C}" srcOrd="0" destOrd="4" presId="urn:microsoft.com/office/officeart/2016/7/layout/BasicLinearProcessNumbered"/>
    <dgm:cxn modelId="{24DD1AF5-C297-44C7-8019-594B1872DD57}" type="presOf" srcId="{1B727DCA-614E-431C-9063-5D51B3FE6635}" destId="{24068B28-9963-44DF-8B18-7A97D3F5704C}" srcOrd="0" destOrd="1" presId="urn:microsoft.com/office/officeart/2016/7/layout/BasicLinearProcessNumbered"/>
    <dgm:cxn modelId="{D23DEAF7-66C2-469B-9A31-83F511BCEED3}" srcId="{E38C129D-0601-40C3-A5F0-2D1E458BDDE8}" destId="{1B727DCA-614E-431C-9063-5D51B3FE6635}" srcOrd="0" destOrd="0" parTransId="{6218BC7B-C031-46F8-87DD-68DF5816F4A9}" sibTransId="{5F3C9523-008A-427E-A7F0-59537BF85CB7}"/>
    <dgm:cxn modelId="{F90BAAFA-43F7-4DDF-8014-845A6A489DB0}" srcId="{E2E8AF16-5318-4F68-8580-04E5736F9C0F}" destId="{B2E688DE-5C7B-432D-9005-B4B91E3AD765}" srcOrd="0" destOrd="0" parTransId="{B36FED71-E4BE-43DF-9D12-207741BBA4E6}" sibTransId="{C6ED8CA9-21C2-4B48-ADA0-EFE06566CF79}"/>
    <dgm:cxn modelId="{191C09FD-2DA8-4F5F-ADB4-E4F6E51E4339}" type="presOf" srcId="{777167B0-54A4-40BA-A218-8039FD5DDF3F}" destId="{F271644D-F0F4-485D-A61F-0889BE3672F4}" srcOrd="0" destOrd="2" presId="urn:microsoft.com/office/officeart/2016/7/layout/BasicLinearProcessNumbered"/>
    <dgm:cxn modelId="{541768DB-DEE1-47B1-BC30-CB353609E34B}" type="presParOf" srcId="{7AB00162-BDD5-41FB-811C-58458BE95E7F}" destId="{1281D844-F694-4246-B30E-40F8F58949AF}" srcOrd="0" destOrd="0" presId="urn:microsoft.com/office/officeart/2016/7/layout/BasicLinearProcessNumbered"/>
    <dgm:cxn modelId="{4F26DA1C-0060-451A-B4C0-F0D80960D75C}" type="presParOf" srcId="{1281D844-F694-4246-B30E-40F8F58949AF}" destId="{24FDD212-047F-49B4-906E-B55B4589DD3F}" srcOrd="0" destOrd="0" presId="urn:microsoft.com/office/officeart/2016/7/layout/BasicLinearProcessNumbered"/>
    <dgm:cxn modelId="{C6EA6D09-67CD-4CB0-B22C-87097A203C60}" type="presParOf" srcId="{1281D844-F694-4246-B30E-40F8F58949AF}" destId="{A3FDD049-987A-4D08-B813-3AF418664C7C}" srcOrd="1" destOrd="0" presId="urn:microsoft.com/office/officeart/2016/7/layout/BasicLinearProcessNumbered"/>
    <dgm:cxn modelId="{F8323403-C8C3-41DE-B3E3-5F243F9B7BFF}" type="presParOf" srcId="{1281D844-F694-4246-B30E-40F8F58949AF}" destId="{2152D7B2-5CB6-479A-87E8-0526346E2375}" srcOrd="2" destOrd="0" presId="urn:microsoft.com/office/officeart/2016/7/layout/BasicLinearProcessNumbered"/>
    <dgm:cxn modelId="{E0EC88AF-62EE-4CB7-918A-E72E1661953F}" type="presParOf" srcId="{1281D844-F694-4246-B30E-40F8F58949AF}" destId="{81DB773A-C811-4932-839C-56C5FC6A3C3C}" srcOrd="3" destOrd="0" presId="urn:microsoft.com/office/officeart/2016/7/layout/BasicLinearProcessNumbered"/>
    <dgm:cxn modelId="{6A967DCE-CE1D-47AA-AF0C-5992566C1BA0}" type="presParOf" srcId="{7AB00162-BDD5-41FB-811C-58458BE95E7F}" destId="{E73A1A1D-178D-4F96-8145-FFDA6AF4C10D}" srcOrd="1" destOrd="0" presId="urn:microsoft.com/office/officeart/2016/7/layout/BasicLinearProcessNumbered"/>
    <dgm:cxn modelId="{D568BDB8-B505-45A8-B40B-2A59DFE03404}" type="presParOf" srcId="{7AB00162-BDD5-41FB-811C-58458BE95E7F}" destId="{64D65706-402A-4BC9-B7B6-C79B36D1911C}" srcOrd="2" destOrd="0" presId="urn:microsoft.com/office/officeart/2016/7/layout/BasicLinearProcessNumbered"/>
    <dgm:cxn modelId="{D6569AEF-A997-48DC-B4B0-F2A062FF4442}" type="presParOf" srcId="{64D65706-402A-4BC9-B7B6-C79B36D1911C}" destId="{56BEF0E1-62CA-4AB9-AC6A-9347256AF436}" srcOrd="0" destOrd="0" presId="urn:microsoft.com/office/officeart/2016/7/layout/BasicLinearProcessNumbered"/>
    <dgm:cxn modelId="{6C155AE0-E39A-41E2-98AA-9DCB1B5AAB65}" type="presParOf" srcId="{64D65706-402A-4BC9-B7B6-C79B36D1911C}" destId="{A7D1747D-5E80-4B32-8EAB-9C9509F68048}" srcOrd="1" destOrd="0" presId="urn:microsoft.com/office/officeart/2016/7/layout/BasicLinearProcessNumbered"/>
    <dgm:cxn modelId="{679A03AF-7778-423C-A192-705F78003E1B}" type="presParOf" srcId="{64D65706-402A-4BC9-B7B6-C79B36D1911C}" destId="{2DE9726A-25F2-43A9-95F8-D039F46DA2C1}" srcOrd="2" destOrd="0" presId="urn:microsoft.com/office/officeart/2016/7/layout/BasicLinearProcessNumbered"/>
    <dgm:cxn modelId="{80727899-226E-4408-AE3F-0C3F64D77E37}" type="presParOf" srcId="{64D65706-402A-4BC9-B7B6-C79B36D1911C}" destId="{2B28D82B-EED4-4B33-8C67-259D3EB0FB6E}" srcOrd="3" destOrd="0" presId="urn:microsoft.com/office/officeart/2016/7/layout/BasicLinearProcessNumbered"/>
    <dgm:cxn modelId="{F08BA8E7-6CF6-46B6-B5BE-C44FB30C9764}" type="presParOf" srcId="{7AB00162-BDD5-41FB-811C-58458BE95E7F}" destId="{13782FEA-4F93-4200-A65C-5C22E9EC00F6}" srcOrd="3" destOrd="0" presId="urn:microsoft.com/office/officeart/2016/7/layout/BasicLinearProcessNumbered"/>
    <dgm:cxn modelId="{C2B8941A-9730-411A-AA0C-B5E663DC5916}" type="presParOf" srcId="{7AB00162-BDD5-41FB-811C-58458BE95E7F}" destId="{B53ED991-AD93-4848-8BD8-E041D78EF459}" srcOrd="4" destOrd="0" presId="urn:microsoft.com/office/officeart/2016/7/layout/BasicLinearProcessNumbered"/>
    <dgm:cxn modelId="{AD6EA1BC-04BC-4D61-BB14-6633E885E458}" type="presParOf" srcId="{B53ED991-AD93-4848-8BD8-E041D78EF459}" destId="{0EFBB61A-9729-45E0-BD65-9B5E65B206F0}" srcOrd="0" destOrd="0" presId="urn:microsoft.com/office/officeart/2016/7/layout/BasicLinearProcessNumbered"/>
    <dgm:cxn modelId="{F49E8048-0BA4-4EB0-A3FF-8830BB8576C2}" type="presParOf" srcId="{B53ED991-AD93-4848-8BD8-E041D78EF459}" destId="{34920448-3DC2-437D-89C2-7B29A13692ED}" srcOrd="1" destOrd="0" presId="urn:microsoft.com/office/officeart/2016/7/layout/BasicLinearProcessNumbered"/>
    <dgm:cxn modelId="{180A88FC-10C5-4978-925D-1A78936BC0AD}" type="presParOf" srcId="{B53ED991-AD93-4848-8BD8-E041D78EF459}" destId="{6FA9D00A-A33E-4C68-B255-89879624F189}" srcOrd="2" destOrd="0" presId="urn:microsoft.com/office/officeart/2016/7/layout/BasicLinearProcessNumbered"/>
    <dgm:cxn modelId="{1EF6C1FB-7ADD-4540-9DFF-C3B7E5842CF1}" type="presParOf" srcId="{B53ED991-AD93-4848-8BD8-E041D78EF459}" destId="{F271644D-F0F4-485D-A61F-0889BE3672F4}" srcOrd="3" destOrd="0" presId="urn:microsoft.com/office/officeart/2016/7/layout/BasicLinearProcessNumbered"/>
    <dgm:cxn modelId="{1B67BF3C-18A5-4657-87BC-8507C890383A}" type="presParOf" srcId="{7AB00162-BDD5-41FB-811C-58458BE95E7F}" destId="{EC548547-743D-4893-990A-FADFB30D3C91}" srcOrd="5" destOrd="0" presId="urn:microsoft.com/office/officeart/2016/7/layout/BasicLinearProcessNumbered"/>
    <dgm:cxn modelId="{87C7C8A2-E029-4C88-944B-AE87ADAD5275}" type="presParOf" srcId="{7AB00162-BDD5-41FB-811C-58458BE95E7F}" destId="{F6C936FB-671B-448B-9E68-EB9C4695A69E}" srcOrd="6" destOrd="0" presId="urn:microsoft.com/office/officeart/2016/7/layout/BasicLinearProcessNumbered"/>
    <dgm:cxn modelId="{BCCB2DE3-3057-48A4-A05A-F9D5A2A2A223}" type="presParOf" srcId="{F6C936FB-671B-448B-9E68-EB9C4695A69E}" destId="{7144ABEF-F4DE-40CC-801F-137315286173}" srcOrd="0" destOrd="0" presId="urn:microsoft.com/office/officeart/2016/7/layout/BasicLinearProcessNumbered"/>
    <dgm:cxn modelId="{DC726148-245C-49FE-A51A-37B204139126}" type="presParOf" srcId="{F6C936FB-671B-448B-9E68-EB9C4695A69E}" destId="{C78118BE-25EF-4F19-90B7-281883AD3E99}" srcOrd="1" destOrd="0" presId="urn:microsoft.com/office/officeart/2016/7/layout/BasicLinearProcessNumbered"/>
    <dgm:cxn modelId="{DF141B7D-CB4C-48D0-B9FC-12663926645B}" type="presParOf" srcId="{F6C936FB-671B-448B-9E68-EB9C4695A69E}" destId="{A3DDE7E8-BC14-428A-95B8-B8D3B58FF753}" srcOrd="2" destOrd="0" presId="urn:microsoft.com/office/officeart/2016/7/layout/BasicLinearProcessNumbered"/>
    <dgm:cxn modelId="{5A221328-24AF-40CE-A6B9-CB078361BEC9}" type="presParOf" srcId="{F6C936FB-671B-448B-9E68-EB9C4695A69E}" destId="{24068B28-9963-44DF-8B18-7A97D3F5704C}"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E445F31-D489-4EE1-803B-3092518D47A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D9C9C2F-53A4-4056-9755-E42C04147F5A}">
      <dgm:prSet/>
      <dgm:spPr/>
      <dgm:t>
        <a:bodyPr/>
        <a:lstStyle/>
        <a:p>
          <a:pPr>
            <a:lnSpc>
              <a:spcPct val="100000"/>
            </a:lnSpc>
          </a:pPr>
          <a:r>
            <a:rPr lang="en-US"/>
            <a:t>Codebook on physical activity questionnaire gave suggested MET scores of 8 for vigorous activity and 4 for moderate activity</a:t>
          </a:r>
        </a:p>
      </dgm:t>
    </dgm:pt>
    <dgm:pt modelId="{4DEB9C31-6C5B-46F6-B90A-F636CDBD97C1}" type="parTrans" cxnId="{BE0AB679-1313-4844-8613-5A8CE7A591B4}">
      <dgm:prSet/>
      <dgm:spPr/>
      <dgm:t>
        <a:bodyPr/>
        <a:lstStyle/>
        <a:p>
          <a:endParaRPr lang="en-US"/>
        </a:p>
      </dgm:t>
    </dgm:pt>
    <dgm:pt modelId="{37D22967-0709-46B4-8544-089FD6A50878}" type="sibTrans" cxnId="{BE0AB679-1313-4844-8613-5A8CE7A591B4}">
      <dgm:prSet/>
      <dgm:spPr/>
      <dgm:t>
        <a:bodyPr/>
        <a:lstStyle/>
        <a:p>
          <a:endParaRPr lang="en-US"/>
        </a:p>
      </dgm:t>
    </dgm:pt>
    <dgm:pt modelId="{53D24B2A-6E3A-4961-93BC-90044D73AB17}">
      <dgm:prSet/>
      <dgm:spPr/>
      <dgm:t>
        <a:bodyPr/>
        <a:lstStyle/>
        <a:p>
          <a:pPr>
            <a:lnSpc>
              <a:spcPct val="100000"/>
            </a:lnSpc>
          </a:pPr>
          <a:r>
            <a:rPr lang="en-US"/>
            <a:t>MET is a way to describe the intensity of the exercise. </a:t>
          </a:r>
          <a:r>
            <a:rPr lang="en-US" baseline="30000"/>
            <a:t>5</a:t>
          </a:r>
          <a:endParaRPr lang="en-US"/>
        </a:p>
      </dgm:t>
    </dgm:pt>
    <dgm:pt modelId="{9F39F6DB-BE66-470C-8CB5-1450B78014EC}" type="parTrans" cxnId="{FFD09152-0BD5-4094-BE89-A1D2A38B2092}">
      <dgm:prSet/>
      <dgm:spPr/>
      <dgm:t>
        <a:bodyPr/>
        <a:lstStyle/>
        <a:p>
          <a:endParaRPr lang="en-US"/>
        </a:p>
      </dgm:t>
    </dgm:pt>
    <dgm:pt modelId="{D226714F-E787-418A-A99D-4FE2A106D1BD}" type="sibTrans" cxnId="{FFD09152-0BD5-4094-BE89-A1D2A38B2092}">
      <dgm:prSet/>
      <dgm:spPr/>
      <dgm:t>
        <a:bodyPr/>
        <a:lstStyle/>
        <a:p>
          <a:endParaRPr lang="en-US"/>
        </a:p>
      </dgm:t>
    </dgm:pt>
    <dgm:pt modelId="{9E89687D-5A86-4503-BE44-24D852D6BA19}" type="pres">
      <dgm:prSet presAssocID="{6E445F31-D489-4EE1-803B-3092518D47A9}" presName="root" presStyleCnt="0">
        <dgm:presLayoutVars>
          <dgm:dir/>
          <dgm:resizeHandles val="exact"/>
        </dgm:presLayoutVars>
      </dgm:prSet>
      <dgm:spPr/>
    </dgm:pt>
    <dgm:pt modelId="{D8D2950B-AAA7-4606-9A8E-35557ED82A3B}" type="pres">
      <dgm:prSet presAssocID="{6D9C9C2F-53A4-4056-9755-E42C04147F5A}" presName="compNode" presStyleCnt="0"/>
      <dgm:spPr/>
    </dgm:pt>
    <dgm:pt modelId="{4D62E4E3-AACD-4D37-97F1-245EB25E6F76}" type="pres">
      <dgm:prSet presAssocID="{6D9C9C2F-53A4-4056-9755-E42C04147F5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umbbell"/>
        </a:ext>
      </dgm:extLst>
    </dgm:pt>
    <dgm:pt modelId="{B2C41375-3008-42F0-90D0-DE150FBD04E7}" type="pres">
      <dgm:prSet presAssocID="{6D9C9C2F-53A4-4056-9755-E42C04147F5A}" presName="spaceRect" presStyleCnt="0"/>
      <dgm:spPr/>
    </dgm:pt>
    <dgm:pt modelId="{C9B8F1DF-DBAA-43CF-90A7-F374D542F9A7}" type="pres">
      <dgm:prSet presAssocID="{6D9C9C2F-53A4-4056-9755-E42C04147F5A}" presName="textRect" presStyleLbl="revTx" presStyleIdx="0" presStyleCnt="2">
        <dgm:presLayoutVars>
          <dgm:chMax val="1"/>
          <dgm:chPref val="1"/>
        </dgm:presLayoutVars>
      </dgm:prSet>
      <dgm:spPr/>
    </dgm:pt>
    <dgm:pt modelId="{D8921B40-9E56-4ACA-A425-D82C5800E1C3}" type="pres">
      <dgm:prSet presAssocID="{37D22967-0709-46B4-8544-089FD6A50878}" presName="sibTrans" presStyleCnt="0"/>
      <dgm:spPr/>
    </dgm:pt>
    <dgm:pt modelId="{590F92DE-CBEC-434D-A311-704AA53B29C7}" type="pres">
      <dgm:prSet presAssocID="{53D24B2A-6E3A-4961-93BC-90044D73AB17}" presName="compNode" presStyleCnt="0"/>
      <dgm:spPr/>
    </dgm:pt>
    <dgm:pt modelId="{7219AD2A-4F57-4C44-AB05-9A7DFEED8F75}" type="pres">
      <dgm:prSet presAssocID="{53D24B2A-6E3A-4961-93BC-90044D73AB1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un"/>
        </a:ext>
      </dgm:extLst>
    </dgm:pt>
    <dgm:pt modelId="{950FB141-00F8-4F01-BB2D-13B937D959E3}" type="pres">
      <dgm:prSet presAssocID="{53D24B2A-6E3A-4961-93BC-90044D73AB17}" presName="spaceRect" presStyleCnt="0"/>
      <dgm:spPr/>
    </dgm:pt>
    <dgm:pt modelId="{3E72A56C-D3F6-4351-BE17-73FD09A0249F}" type="pres">
      <dgm:prSet presAssocID="{53D24B2A-6E3A-4961-93BC-90044D73AB17}" presName="textRect" presStyleLbl="revTx" presStyleIdx="1" presStyleCnt="2">
        <dgm:presLayoutVars>
          <dgm:chMax val="1"/>
          <dgm:chPref val="1"/>
        </dgm:presLayoutVars>
      </dgm:prSet>
      <dgm:spPr/>
    </dgm:pt>
  </dgm:ptLst>
  <dgm:cxnLst>
    <dgm:cxn modelId="{FFD09152-0BD5-4094-BE89-A1D2A38B2092}" srcId="{6E445F31-D489-4EE1-803B-3092518D47A9}" destId="{53D24B2A-6E3A-4961-93BC-90044D73AB17}" srcOrd="1" destOrd="0" parTransId="{9F39F6DB-BE66-470C-8CB5-1450B78014EC}" sibTransId="{D226714F-E787-418A-A99D-4FE2A106D1BD}"/>
    <dgm:cxn modelId="{BE0AB679-1313-4844-8613-5A8CE7A591B4}" srcId="{6E445F31-D489-4EE1-803B-3092518D47A9}" destId="{6D9C9C2F-53A4-4056-9755-E42C04147F5A}" srcOrd="0" destOrd="0" parTransId="{4DEB9C31-6C5B-46F6-B90A-F636CDBD97C1}" sibTransId="{37D22967-0709-46B4-8544-089FD6A50878}"/>
    <dgm:cxn modelId="{993F4EB5-BF86-464E-A545-5B2491C51AE4}" type="presOf" srcId="{6D9C9C2F-53A4-4056-9755-E42C04147F5A}" destId="{C9B8F1DF-DBAA-43CF-90A7-F374D542F9A7}" srcOrd="0" destOrd="0" presId="urn:microsoft.com/office/officeart/2018/2/layout/IconLabelList"/>
    <dgm:cxn modelId="{F71052B6-68A7-432E-BDC2-CDA2F2788654}" type="presOf" srcId="{6E445F31-D489-4EE1-803B-3092518D47A9}" destId="{9E89687D-5A86-4503-BE44-24D852D6BA19}" srcOrd="0" destOrd="0" presId="urn:microsoft.com/office/officeart/2018/2/layout/IconLabelList"/>
    <dgm:cxn modelId="{B8D16BF8-6AA0-45CC-8D2B-520DF392CBE3}" type="presOf" srcId="{53D24B2A-6E3A-4961-93BC-90044D73AB17}" destId="{3E72A56C-D3F6-4351-BE17-73FD09A0249F}" srcOrd="0" destOrd="0" presId="urn:microsoft.com/office/officeart/2018/2/layout/IconLabelList"/>
    <dgm:cxn modelId="{42CF3FDB-6540-4C76-9907-BC0E5384AFA2}" type="presParOf" srcId="{9E89687D-5A86-4503-BE44-24D852D6BA19}" destId="{D8D2950B-AAA7-4606-9A8E-35557ED82A3B}" srcOrd="0" destOrd="0" presId="urn:microsoft.com/office/officeart/2018/2/layout/IconLabelList"/>
    <dgm:cxn modelId="{3E0D3435-4611-46E4-8028-AAAD9EFB5BF2}" type="presParOf" srcId="{D8D2950B-AAA7-4606-9A8E-35557ED82A3B}" destId="{4D62E4E3-AACD-4D37-97F1-245EB25E6F76}" srcOrd="0" destOrd="0" presId="urn:microsoft.com/office/officeart/2018/2/layout/IconLabelList"/>
    <dgm:cxn modelId="{34786832-1B82-4AAA-9D1E-2E65EBF31CC9}" type="presParOf" srcId="{D8D2950B-AAA7-4606-9A8E-35557ED82A3B}" destId="{B2C41375-3008-42F0-90D0-DE150FBD04E7}" srcOrd="1" destOrd="0" presId="urn:microsoft.com/office/officeart/2018/2/layout/IconLabelList"/>
    <dgm:cxn modelId="{1A74A962-CEA4-421E-AF19-1E021AA4428B}" type="presParOf" srcId="{D8D2950B-AAA7-4606-9A8E-35557ED82A3B}" destId="{C9B8F1DF-DBAA-43CF-90A7-F374D542F9A7}" srcOrd="2" destOrd="0" presId="urn:microsoft.com/office/officeart/2018/2/layout/IconLabelList"/>
    <dgm:cxn modelId="{04EAE6F2-B9F0-4495-8BA2-B0BE55367A09}" type="presParOf" srcId="{9E89687D-5A86-4503-BE44-24D852D6BA19}" destId="{D8921B40-9E56-4ACA-A425-D82C5800E1C3}" srcOrd="1" destOrd="0" presId="urn:microsoft.com/office/officeart/2018/2/layout/IconLabelList"/>
    <dgm:cxn modelId="{9624865F-9A3E-48DF-BB70-64DADE69BECD}" type="presParOf" srcId="{9E89687D-5A86-4503-BE44-24D852D6BA19}" destId="{590F92DE-CBEC-434D-A311-704AA53B29C7}" srcOrd="2" destOrd="0" presId="urn:microsoft.com/office/officeart/2018/2/layout/IconLabelList"/>
    <dgm:cxn modelId="{BC97B55C-EA15-41F7-ADC6-4BE26B35996A}" type="presParOf" srcId="{590F92DE-CBEC-434D-A311-704AA53B29C7}" destId="{7219AD2A-4F57-4C44-AB05-9A7DFEED8F75}" srcOrd="0" destOrd="0" presId="urn:microsoft.com/office/officeart/2018/2/layout/IconLabelList"/>
    <dgm:cxn modelId="{76D5931E-2868-47FA-BB61-3F35A5817ECA}" type="presParOf" srcId="{590F92DE-CBEC-434D-A311-704AA53B29C7}" destId="{950FB141-00F8-4F01-BB2D-13B937D959E3}" srcOrd="1" destOrd="0" presId="urn:microsoft.com/office/officeart/2018/2/layout/IconLabelList"/>
    <dgm:cxn modelId="{92EE80B7-DF74-488C-B29E-0C938DD5AEDB}" type="presParOf" srcId="{590F92DE-CBEC-434D-A311-704AA53B29C7}" destId="{3E72A56C-D3F6-4351-BE17-73FD09A0249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2C0D4E5-1831-4140-862F-B590BC04A240}"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D4DAC0D4-0527-4AD6-AD93-FB02FB6A6312}">
      <dgm:prSet/>
      <dgm:spPr/>
      <dgm:t>
        <a:bodyPr/>
        <a:lstStyle/>
        <a:p>
          <a:pPr>
            <a:lnSpc>
              <a:spcPct val="100000"/>
            </a:lnSpc>
            <a:defRPr cap="all"/>
          </a:pPr>
          <a:r>
            <a:rPr lang="en-US"/>
            <a:t>Linear Regression</a:t>
          </a:r>
        </a:p>
      </dgm:t>
    </dgm:pt>
    <dgm:pt modelId="{B6E0B9C0-C57E-451B-BF2D-D755E6A7D5DE}" type="parTrans" cxnId="{E67115A2-F20D-400F-BDC7-D14FC5EF5992}">
      <dgm:prSet/>
      <dgm:spPr/>
      <dgm:t>
        <a:bodyPr/>
        <a:lstStyle/>
        <a:p>
          <a:endParaRPr lang="en-US"/>
        </a:p>
      </dgm:t>
    </dgm:pt>
    <dgm:pt modelId="{00A76743-1A03-41D4-B30A-704092DA6608}" type="sibTrans" cxnId="{E67115A2-F20D-400F-BDC7-D14FC5EF5992}">
      <dgm:prSet/>
      <dgm:spPr/>
      <dgm:t>
        <a:bodyPr/>
        <a:lstStyle/>
        <a:p>
          <a:endParaRPr lang="en-US"/>
        </a:p>
      </dgm:t>
    </dgm:pt>
    <dgm:pt modelId="{2AB0665B-54F9-4F51-8EF4-1D29FC64446F}">
      <dgm:prSet/>
      <dgm:spPr/>
      <dgm:t>
        <a:bodyPr/>
        <a:lstStyle/>
        <a:p>
          <a:pPr>
            <a:lnSpc>
              <a:spcPct val="100000"/>
            </a:lnSpc>
            <a:defRPr cap="all"/>
          </a:pPr>
          <a:r>
            <a:rPr lang="en-US"/>
            <a:t>K Nearest Neighbors</a:t>
          </a:r>
        </a:p>
      </dgm:t>
    </dgm:pt>
    <dgm:pt modelId="{480C4E37-64A2-43BE-BC64-E9FE265E477A}" type="parTrans" cxnId="{C9E6A323-5CDC-4D68-9C14-D5FF553731E4}">
      <dgm:prSet/>
      <dgm:spPr/>
      <dgm:t>
        <a:bodyPr/>
        <a:lstStyle/>
        <a:p>
          <a:endParaRPr lang="en-US"/>
        </a:p>
      </dgm:t>
    </dgm:pt>
    <dgm:pt modelId="{1AE24452-9FF4-4398-9F0F-70D473F72948}" type="sibTrans" cxnId="{C9E6A323-5CDC-4D68-9C14-D5FF553731E4}">
      <dgm:prSet/>
      <dgm:spPr/>
      <dgm:t>
        <a:bodyPr/>
        <a:lstStyle/>
        <a:p>
          <a:endParaRPr lang="en-US"/>
        </a:p>
      </dgm:t>
    </dgm:pt>
    <dgm:pt modelId="{31526B17-9FA1-4B24-A8A6-A12D4120A6BC}">
      <dgm:prSet/>
      <dgm:spPr/>
      <dgm:t>
        <a:bodyPr/>
        <a:lstStyle/>
        <a:p>
          <a:pPr>
            <a:lnSpc>
              <a:spcPct val="100000"/>
            </a:lnSpc>
            <a:defRPr cap="all"/>
          </a:pPr>
          <a:r>
            <a:rPr lang="en-US"/>
            <a:t>Support Vector Regression</a:t>
          </a:r>
        </a:p>
      </dgm:t>
    </dgm:pt>
    <dgm:pt modelId="{BFC1DBAE-A794-4ABD-AFD1-D00BE461C1CD}" type="parTrans" cxnId="{AA8AB4F7-D9FF-49C8-9C24-FCC433A0EC30}">
      <dgm:prSet/>
      <dgm:spPr/>
      <dgm:t>
        <a:bodyPr/>
        <a:lstStyle/>
        <a:p>
          <a:endParaRPr lang="en-US"/>
        </a:p>
      </dgm:t>
    </dgm:pt>
    <dgm:pt modelId="{1582A9C6-0B57-4DB2-AADC-135F41FE091A}" type="sibTrans" cxnId="{AA8AB4F7-D9FF-49C8-9C24-FCC433A0EC30}">
      <dgm:prSet/>
      <dgm:spPr/>
      <dgm:t>
        <a:bodyPr/>
        <a:lstStyle/>
        <a:p>
          <a:endParaRPr lang="en-US"/>
        </a:p>
      </dgm:t>
    </dgm:pt>
    <dgm:pt modelId="{426BF7A1-45ED-4ED6-A278-8160F790EB3B}">
      <dgm:prSet/>
      <dgm:spPr/>
      <dgm:t>
        <a:bodyPr/>
        <a:lstStyle/>
        <a:p>
          <a:pPr>
            <a:lnSpc>
              <a:spcPct val="100000"/>
            </a:lnSpc>
            <a:defRPr cap="all"/>
          </a:pPr>
          <a:r>
            <a:rPr lang="en-US"/>
            <a:t>Neural Network</a:t>
          </a:r>
        </a:p>
      </dgm:t>
    </dgm:pt>
    <dgm:pt modelId="{58369DA6-8E4F-4D22-BB91-E99FB8D65A8D}" type="parTrans" cxnId="{12B12CC9-D8CE-44EC-B775-D2137C56FE92}">
      <dgm:prSet/>
      <dgm:spPr/>
      <dgm:t>
        <a:bodyPr/>
        <a:lstStyle/>
        <a:p>
          <a:endParaRPr lang="en-US"/>
        </a:p>
      </dgm:t>
    </dgm:pt>
    <dgm:pt modelId="{DFB0E876-AC48-4E87-A8D5-762F07F18FA8}" type="sibTrans" cxnId="{12B12CC9-D8CE-44EC-B775-D2137C56FE92}">
      <dgm:prSet/>
      <dgm:spPr/>
      <dgm:t>
        <a:bodyPr/>
        <a:lstStyle/>
        <a:p>
          <a:endParaRPr lang="en-US"/>
        </a:p>
      </dgm:t>
    </dgm:pt>
    <dgm:pt modelId="{8F33B6E2-08AB-4C93-B17C-48291FF04A20}">
      <dgm:prSet/>
      <dgm:spPr/>
      <dgm:t>
        <a:bodyPr/>
        <a:lstStyle/>
        <a:p>
          <a:pPr>
            <a:lnSpc>
              <a:spcPct val="100000"/>
            </a:lnSpc>
            <a:defRPr cap="all"/>
          </a:pPr>
          <a:r>
            <a:rPr lang="en-US"/>
            <a:t>Random Forests</a:t>
          </a:r>
        </a:p>
      </dgm:t>
    </dgm:pt>
    <dgm:pt modelId="{861D961C-71B1-459F-A387-891CF38A2B4A}" type="parTrans" cxnId="{9083B5FC-3246-4F96-B44A-046AAB7018D3}">
      <dgm:prSet/>
      <dgm:spPr/>
      <dgm:t>
        <a:bodyPr/>
        <a:lstStyle/>
        <a:p>
          <a:endParaRPr lang="en-US"/>
        </a:p>
      </dgm:t>
    </dgm:pt>
    <dgm:pt modelId="{4F01F1C3-5657-4210-AB4D-FB861C762AAA}" type="sibTrans" cxnId="{9083B5FC-3246-4F96-B44A-046AAB7018D3}">
      <dgm:prSet/>
      <dgm:spPr/>
      <dgm:t>
        <a:bodyPr/>
        <a:lstStyle/>
        <a:p>
          <a:endParaRPr lang="en-US"/>
        </a:p>
      </dgm:t>
    </dgm:pt>
    <dgm:pt modelId="{ED4CE1DD-9ED0-4A66-8141-0207713D10E2}" type="pres">
      <dgm:prSet presAssocID="{32C0D4E5-1831-4140-862F-B590BC04A240}" presName="root" presStyleCnt="0">
        <dgm:presLayoutVars>
          <dgm:dir/>
          <dgm:resizeHandles val="exact"/>
        </dgm:presLayoutVars>
      </dgm:prSet>
      <dgm:spPr/>
    </dgm:pt>
    <dgm:pt modelId="{CEEA1B1D-585E-4AEF-AC41-F8FB70C79AD7}" type="pres">
      <dgm:prSet presAssocID="{D4DAC0D4-0527-4AD6-AD93-FB02FB6A6312}" presName="compNode" presStyleCnt="0"/>
      <dgm:spPr/>
    </dgm:pt>
    <dgm:pt modelId="{B6D053E9-3660-45A2-A014-A2B3BB32E03E}" type="pres">
      <dgm:prSet presAssocID="{D4DAC0D4-0527-4AD6-AD93-FB02FB6A6312}" presName="iconBgRect" presStyleLbl="bgShp" presStyleIdx="0" presStyleCnt="5"/>
      <dgm:spPr/>
    </dgm:pt>
    <dgm:pt modelId="{206495E9-34EA-4969-86AE-52C8D14C4738}" type="pres">
      <dgm:prSet presAssocID="{D4DAC0D4-0527-4AD6-AD93-FB02FB6A63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ocument"/>
        </a:ext>
      </dgm:extLst>
    </dgm:pt>
    <dgm:pt modelId="{51A3613E-49F0-4A01-B12D-9FDABB3949B6}" type="pres">
      <dgm:prSet presAssocID="{D4DAC0D4-0527-4AD6-AD93-FB02FB6A6312}" presName="spaceRect" presStyleCnt="0"/>
      <dgm:spPr/>
    </dgm:pt>
    <dgm:pt modelId="{B79420D2-7AC8-4408-BE68-40939A35A6CF}" type="pres">
      <dgm:prSet presAssocID="{D4DAC0D4-0527-4AD6-AD93-FB02FB6A6312}" presName="textRect" presStyleLbl="revTx" presStyleIdx="0" presStyleCnt="5">
        <dgm:presLayoutVars>
          <dgm:chMax val="1"/>
          <dgm:chPref val="1"/>
        </dgm:presLayoutVars>
      </dgm:prSet>
      <dgm:spPr/>
    </dgm:pt>
    <dgm:pt modelId="{78EAD258-23BF-46A1-B643-02D7B20307F4}" type="pres">
      <dgm:prSet presAssocID="{00A76743-1A03-41D4-B30A-704092DA6608}" presName="sibTrans" presStyleCnt="0"/>
      <dgm:spPr/>
    </dgm:pt>
    <dgm:pt modelId="{BFE2316F-D1B3-4F0F-9B7A-280A1F8590EE}" type="pres">
      <dgm:prSet presAssocID="{2AB0665B-54F9-4F51-8EF4-1D29FC64446F}" presName="compNode" presStyleCnt="0"/>
      <dgm:spPr/>
    </dgm:pt>
    <dgm:pt modelId="{75EB1EA5-24ED-4F23-88F3-F7DA13257D30}" type="pres">
      <dgm:prSet presAssocID="{2AB0665B-54F9-4F51-8EF4-1D29FC64446F}" presName="iconBgRect" presStyleLbl="bgShp" presStyleIdx="1" presStyleCnt="5"/>
      <dgm:spPr/>
    </dgm:pt>
    <dgm:pt modelId="{B5B7189E-1F17-4F2B-A1B9-41625C4FB9EC}" type="pres">
      <dgm:prSet presAssocID="{2AB0665B-54F9-4F51-8EF4-1D29FC64446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ouse"/>
        </a:ext>
      </dgm:extLst>
    </dgm:pt>
    <dgm:pt modelId="{EE8CC317-0991-4DEC-8642-F5C10853FEB2}" type="pres">
      <dgm:prSet presAssocID="{2AB0665B-54F9-4F51-8EF4-1D29FC64446F}" presName="spaceRect" presStyleCnt="0"/>
      <dgm:spPr/>
    </dgm:pt>
    <dgm:pt modelId="{8C8C94F3-7288-4F96-A223-30D425450559}" type="pres">
      <dgm:prSet presAssocID="{2AB0665B-54F9-4F51-8EF4-1D29FC64446F}" presName="textRect" presStyleLbl="revTx" presStyleIdx="1" presStyleCnt="5">
        <dgm:presLayoutVars>
          <dgm:chMax val="1"/>
          <dgm:chPref val="1"/>
        </dgm:presLayoutVars>
      </dgm:prSet>
      <dgm:spPr/>
    </dgm:pt>
    <dgm:pt modelId="{2DCACC84-036B-464F-B0C3-63A3D91A27BF}" type="pres">
      <dgm:prSet presAssocID="{1AE24452-9FF4-4398-9F0F-70D473F72948}" presName="sibTrans" presStyleCnt="0"/>
      <dgm:spPr/>
    </dgm:pt>
    <dgm:pt modelId="{8A1845F0-5BDD-4646-B757-E1647F488AF5}" type="pres">
      <dgm:prSet presAssocID="{31526B17-9FA1-4B24-A8A6-A12D4120A6BC}" presName="compNode" presStyleCnt="0"/>
      <dgm:spPr/>
    </dgm:pt>
    <dgm:pt modelId="{50072E91-82B6-4452-B9FB-7C6F1905B9A2}" type="pres">
      <dgm:prSet presAssocID="{31526B17-9FA1-4B24-A8A6-A12D4120A6BC}" presName="iconBgRect" presStyleLbl="bgShp" presStyleIdx="2" presStyleCnt="5"/>
      <dgm:spPr/>
    </dgm:pt>
    <dgm:pt modelId="{3D370965-E340-43C5-AC36-068E20430EFC}" type="pres">
      <dgm:prSet presAssocID="{31526B17-9FA1-4B24-A8A6-A12D4120A6B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49B13652-0401-4690-86AB-A61481AAD994}" type="pres">
      <dgm:prSet presAssocID="{31526B17-9FA1-4B24-A8A6-A12D4120A6BC}" presName="spaceRect" presStyleCnt="0"/>
      <dgm:spPr/>
    </dgm:pt>
    <dgm:pt modelId="{CC94CA40-3F87-4C8E-A936-B2BF93400027}" type="pres">
      <dgm:prSet presAssocID="{31526B17-9FA1-4B24-A8A6-A12D4120A6BC}" presName="textRect" presStyleLbl="revTx" presStyleIdx="2" presStyleCnt="5">
        <dgm:presLayoutVars>
          <dgm:chMax val="1"/>
          <dgm:chPref val="1"/>
        </dgm:presLayoutVars>
      </dgm:prSet>
      <dgm:spPr/>
    </dgm:pt>
    <dgm:pt modelId="{0EC70D1D-B1D1-49D0-9939-FF9AC29B8CC7}" type="pres">
      <dgm:prSet presAssocID="{1582A9C6-0B57-4DB2-AADC-135F41FE091A}" presName="sibTrans" presStyleCnt="0"/>
      <dgm:spPr/>
    </dgm:pt>
    <dgm:pt modelId="{46001FBD-A84F-4ABF-9E78-8523C47E4762}" type="pres">
      <dgm:prSet presAssocID="{426BF7A1-45ED-4ED6-A278-8160F790EB3B}" presName="compNode" presStyleCnt="0"/>
      <dgm:spPr/>
    </dgm:pt>
    <dgm:pt modelId="{CFA5B1E9-AEE4-4AAB-8DDB-5C00827234B4}" type="pres">
      <dgm:prSet presAssocID="{426BF7A1-45ED-4ED6-A278-8160F790EB3B}" presName="iconBgRect" presStyleLbl="bgShp" presStyleIdx="3" presStyleCnt="5"/>
      <dgm:spPr/>
    </dgm:pt>
    <dgm:pt modelId="{44B71BDB-88FF-4E01-B9D4-AA506793C490}" type="pres">
      <dgm:prSet presAssocID="{426BF7A1-45ED-4ED6-A278-8160F790EB3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rain"/>
        </a:ext>
      </dgm:extLst>
    </dgm:pt>
    <dgm:pt modelId="{AC1FEB57-4995-41EE-958E-45F18A7EE293}" type="pres">
      <dgm:prSet presAssocID="{426BF7A1-45ED-4ED6-A278-8160F790EB3B}" presName="spaceRect" presStyleCnt="0"/>
      <dgm:spPr/>
    </dgm:pt>
    <dgm:pt modelId="{0A4C23AD-BC53-46F7-9B5B-27DB950DDCBD}" type="pres">
      <dgm:prSet presAssocID="{426BF7A1-45ED-4ED6-A278-8160F790EB3B}" presName="textRect" presStyleLbl="revTx" presStyleIdx="3" presStyleCnt="5">
        <dgm:presLayoutVars>
          <dgm:chMax val="1"/>
          <dgm:chPref val="1"/>
        </dgm:presLayoutVars>
      </dgm:prSet>
      <dgm:spPr/>
    </dgm:pt>
    <dgm:pt modelId="{8263E54D-19C4-4F14-9BB1-164B807C86AC}" type="pres">
      <dgm:prSet presAssocID="{DFB0E876-AC48-4E87-A8D5-762F07F18FA8}" presName="sibTrans" presStyleCnt="0"/>
      <dgm:spPr/>
    </dgm:pt>
    <dgm:pt modelId="{CE6ED845-A6C0-4837-A0CD-D0F672208318}" type="pres">
      <dgm:prSet presAssocID="{8F33B6E2-08AB-4C93-B17C-48291FF04A20}" presName="compNode" presStyleCnt="0"/>
      <dgm:spPr/>
    </dgm:pt>
    <dgm:pt modelId="{95D3CAF1-58B6-421C-975D-7F3D8E280040}" type="pres">
      <dgm:prSet presAssocID="{8F33B6E2-08AB-4C93-B17C-48291FF04A20}" presName="iconBgRect" presStyleLbl="bgShp" presStyleIdx="4" presStyleCnt="5"/>
      <dgm:spPr/>
    </dgm:pt>
    <dgm:pt modelId="{E296230D-1506-4BBC-86D4-09BE0C4D2C16}" type="pres">
      <dgm:prSet presAssocID="{8F33B6E2-08AB-4C93-B17C-48291FF04A2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eciduous tree"/>
        </a:ext>
      </dgm:extLst>
    </dgm:pt>
    <dgm:pt modelId="{8D471C8E-1A77-47A7-96A7-6AC43363294D}" type="pres">
      <dgm:prSet presAssocID="{8F33B6E2-08AB-4C93-B17C-48291FF04A20}" presName="spaceRect" presStyleCnt="0"/>
      <dgm:spPr/>
    </dgm:pt>
    <dgm:pt modelId="{CB3C2552-2CEB-4267-AAE1-14C07C564B9A}" type="pres">
      <dgm:prSet presAssocID="{8F33B6E2-08AB-4C93-B17C-48291FF04A20}" presName="textRect" presStyleLbl="revTx" presStyleIdx="4" presStyleCnt="5">
        <dgm:presLayoutVars>
          <dgm:chMax val="1"/>
          <dgm:chPref val="1"/>
        </dgm:presLayoutVars>
      </dgm:prSet>
      <dgm:spPr/>
    </dgm:pt>
  </dgm:ptLst>
  <dgm:cxnLst>
    <dgm:cxn modelId="{C9E6A323-5CDC-4D68-9C14-D5FF553731E4}" srcId="{32C0D4E5-1831-4140-862F-B590BC04A240}" destId="{2AB0665B-54F9-4F51-8EF4-1D29FC64446F}" srcOrd="1" destOrd="0" parTransId="{480C4E37-64A2-43BE-BC64-E9FE265E477A}" sibTransId="{1AE24452-9FF4-4398-9F0F-70D473F72948}"/>
    <dgm:cxn modelId="{C240F040-0669-4468-AF9E-35C629BD22C3}" type="presOf" srcId="{8F33B6E2-08AB-4C93-B17C-48291FF04A20}" destId="{CB3C2552-2CEB-4267-AAE1-14C07C564B9A}" srcOrd="0" destOrd="0" presId="urn:microsoft.com/office/officeart/2018/5/layout/IconCircleLabelList"/>
    <dgm:cxn modelId="{17720444-A63F-4331-9B51-26804E6FD71F}" type="presOf" srcId="{31526B17-9FA1-4B24-A8A6-A12D4120A6BC}" destId="{CC94CA40-3F87-4C8E-A936-B2BF93400027}" srcOrd="0" destOrd="0" presId="urn:microsoft.com/office/officeart/2018/5/layout/IconCircleLabelList"/>
    <dgm:cxn modelId="{32E0EC56-C48A-430A-9CAC-2225E1FFD651}" type="presOf" srcId="{2AB0665B-54F9-4F51-8EF4-1D29FC64446F}" destId="{8C8C94F3-7288-4F96-A223-30D425450559}" srcOrd="0" destOrd="0" presId="urn:microsoft.com/office/officeart/2018/5/layout/IconCircleLabelList"/>
    <dgm:cxn modelId="{D39FD68F-1D29-49D7-85FA-FCFB707AE886}" type="presOf" srcId="{32C0D4E5-1831-4140-862F-B590BC04A240}" destId="{ED4CE1DD-9ED0-4A66-8141-0207713D10E2}" srcOrd="0" destOrd="0" presId="urn:microsoft.com/office/officeart/2018/5/layout/IconCircleLabelList"/>
    <dgm:cxn modelId="{E67115A2-F20D-400F-BDC7-D14FC5EF5992}" srcId="{32C0D4E5-1831-4140-862F-B590BC04A240}" destId="{D4DAC0D4-0527-4AD6-AD93-FB02FB6A6312}" srcOrd="0" destOrd="0" parTransId="{B6E0B9C0-C57E-451B-BF2D-D755E6A7D5DE}" sibTransId="{00A76743-1A03-41D4-B30A-704092DA6608}"/>
    <dgm:cxn modelId="{12B12CC9-D8CE-44EC-B775-D2137C56FE92}" srcId="{32C0D4E5-1831-4140-862F-B590BC04A240}" destId="{426BF7A1-45ED-4ED6-A278-8160F790EB3B}" srcOrd="3" destOrd="0" parTransId="{58369DA6-8E4F-4D22-BB91-E99FB8D65A8D}" sibTransId="{DFB0E876-AC48-4E87-A8D5-762F07F18FA8}"/>
    <dgm:cxn modelId="{A60C55D4-BF77-4D2C-B301-38339B7B3793}" type="presOf" srcId="{D4DAC0D4-0527-4AD6-AD93-FB02FB6A6312}" destId="{B79420D2-7AC8-4408-BE68-40939A35A6CF}" srcOrd="0" destOrd="0" presId="urn:microsoft.com/office/officeart/2018/5/layout/IconCircleLabelList"/>
    <dgm:cxn modelId="{848511E4-A7C1-498F-BF08-24323FB9117B}" type="presOf" srcId="{426BF7A1-45ED-4ED6-A278-8160F790EB3B}" destId="{0A4C23AD-BC53-46F7-9B5B-27DB950DDCBD}" srcOrd="0" destOrd="0" presId="urn:microsoft.com/office/officeart/2018/5/layout/IconCircleLabelList"/>
    <dgm:cxn modelId="{AA8AB4F7-D9FF-49C8-9C24-FCC433A0EC30}" srcId="{32C0D4E5-1831-4140-862F-B590BC04A240}" destId="{31526B17-9FA1-4B24-A8A6-A12D4120A6BC}" srcOrd="2" destOrd="0" parTransId="{BFC1DBAE-A794-4ABD-AFD1-D00BE461C1CD}" sibTransId="{1582A9C6-0B57-4DB2-AADC-135F41FE091A}"/>
    <dgm:cxn modelId="{9083B5FC-3246-4F96-B44A-046AAB7018D3}" srcId="{32C0D4E5-1831-4140-862F-B590BC04A240}" destId="{8F33B6E2-08AB-4C93-B17C-48291FF04A20}" srcOrd="4" destOrd="0" parTransId="{861D961C-71B1-459F-A387-891CF38A2B4A}" sibTransId="{4F01F1C3-5657-4210-AB4D-FB861C762AAA}"/>
    <dgm:cxn modelId="{A1F2635F-2F05-41B8-87FF-BBB848AD7867}" type="presParOf" srcId="{ED4CE1DD-9ED0-4A66-8141-0207713D10E2}" destId="{CEEA1B1D-585E-4AEF-AC41-F8FB70C79AD7}" srcOrd="0" destOrd="0" presId="urn:microsoft.com/office/officeart/2018/5/layout/IconCircleLabelList"/>
    <dgm:cxn modelId="{3767282B-3217-4F2C-8ED8-8119CA1284E6}" type="presParOf" srcId="{CEEA1B1D-585E-4AEF-AC41-F8FB70C79AD7}" destId="{B6D053E9-3660-45A2-A014-A2B3BB32E03E}" srcOrd="0" destOrd="0" presId="urn:microsoft.com/office/officeart/2018/5/layout/IconCircleLabelList"/>
    <dgm:cxn modelId="{4D9C9747-FED9-4E5D-954F-78265D898286}" type="presParOf" srcId="{CEEA1B1D-585E-4AEF-AC41-F8FB70C79AD7}" destId="{206495E9-34EA-4969-86AE-52C8D14C4738}" srcOrd="1" destOrd="0" presId="urn:microsoft.com/office/officeart/2018/5/layout/IconCircleLabelList"/>
    <dgm:cxn modelId="{D31FEBD7-5647-4624-BFF8-083E66D5BED1}" type="presParOf" srcId="{CEEA1B1D-585E-4AEF-AC41-F8FB70C79AD7}" destId="{51A3613E-49F0-4A01-B12D-9FDABB3949B6}" srcOrd="2" destOrd="0" presId="urn:microsoft.com/office/officeart/2018/5/layout/IconCircleLabelList"/>
    <dgm:cxn modelId="{1E5A8EE2-DCB2-4254-8334-7F86BC0BD14F}" type="presParOf" srcId="{CEEA1B1D-585E-4AEF-AC41-F8FB70C79AD7}" destId="{B79420D2-7AC8-4408-BE68-40939A35A6CF}" srcOrd="3" destOrd="0" presId="urn:microsoft.com/office/officeart/2018/5/layout/IconCircleLabelList"/>
    <dgm:cxn modelId="{E3B73F03-1055-4C74-B63F-332F30DCE851}" type="presParOf" srcId="{ED4CE1DD-9ED0-4A66-8141-0207713D10E2}" destId="{78EAD258-23BF-46A1-B643-02D7B20307F4}" srcOrd="1" destOrd="0" presId="urn:microsoft.com/office/officeart/2018/5/layout/IconCircleLabelList"/>
    <dgm:cxn modelId="{60D1BAD5-DB7F-441B-B589-89EBA17A457C}" type="presParOf" srcId="{ED4CE1DD-9ED0-4A66-8141-0207713D10E2}" destId="{BFE2316F-D1B3-4F0F-9B7A-280A1F8590EE}" srcOrd="2" destOrd="0" presId="urn:microsoft.com/office/officeart/2018/5/layout/IconCircleLabelList"/>
    <dgm:cxn modelId="{2FB02D2C-12BE-4E20-B1F3-E5395CDDEEAD}" type="presParOf" srcId="{BFE2316F-D1B3-4F0F-9B7A-280A1F8590EE}" destId="{75EB1EA5-24ED-4F23-88F3-F7DA13257D30}" srcOrd="0" destOrd="0" presId="urn:microsoft.com/office/officeart/2018/5/layout/IconCircleLabelList"/>
    <dgm:cxn modelId="{6BCC121F-F660-4F27-814F-4CE330C6247E}" type="presParOf" srcId="{BFE2316F-D1B3-4F0F-9B7A-280A1F8590EE}" destId="{B5B7189E-1F17-4F2B-A1B9-41625C4FB9EC}" srcOrd="1" destOrd="0" presId="urn:microsoft.com/office/officeart/2018/5/layout/IconCircleLabelList"/>
    <dgm:cxn modelId="{66A63E4C-958D-48CA-B3DD-13A347D99752}" type="presParOf" srcId="{BFE2316F-D1B3-4F0F-9B7A-280A1F8590EE}" destId="{EE8CC317-0991-4DEC-8642-F5C10853FEB2}" srcOrd="2" destOrd="0" presId="urn:microsoft.com/office/officeart/2018/5/layout/IconCircleLabelList"/>
    <dgm:cxn modelId="{4DABCB26-8929-415F-A4A2-700AA5050245}" type="presParOf" srcId="{BFE2316F-D1B3-4F0F-9B7A-280A1F8590EE}" destId="{8C8C94F3-7288-4F96-A223-30D425450559}" srcOrd="3" destOrd="0" presId="urn:microsoft.com/office/officeart/2018/5/layout/IconCircleLabelList"/>
    <dgm:cxn modelId="{861AD107-43B0-4036-AE83-7676550AE4E2}" type="presParOf" srcId="{ED4CE1DD-9ED0-4A66-8141-0207713D10E2}" destId="{2DCACC84-036B-464F-B0C3-63A3D91A27BF}" srcOrd="3" destOrd="0" presId="urn:microsoft.com/office/officeart/2018/5/layout/IconCircleLabelList"/>
    <dgm:cxn modelId="{9D714DB7-353D-4EBC-B270-2E8C89A0F967}" type="presParOf" srcId="{ED4CE1DD-9ED0-4A66-8141-0207713D10E2}" destId="{8A1845F0-5BDD-4646-B757-E1647F488AF5}" srcOrd="4" destOrd="0" presId="urn:microsoft.com/office/officeart/2018/5/layout/IconCircleLabelList"/>
    <dgm:cxn modelId="{2FA1D752-DC8C-4223-80AB-0C0988126E80}" type="presParOf" srcId="{8A1845F0-5BDD-4646-B757-E1647F488AF5}" destId="{50072E91-82B6-4452-B9FB-7C6F1905B9A2}" srcOrd="0" destOrd="0" presId="urn:microsoft.com/office/officeart/2018/5/layout/IconCircleLabelList"/>
    <dgm:cxn modelId="{3592478C-095F-46E1-B6D1-4EFF6F60A91A}" type="presParOf" srcId="{8A1845F0-5BDD-4646-B757-E1647F488AF5}" destId="{3D370965-E340-43C5-AC36-068E20430EFC}" srcOrd="1" destOrd="0" presId="urn:microsoft.com/office/officeart/2018/5/layout/IconCircleLabelList"/>
    <dgm:cxn modelId="{D714D47A-AD1E-4F3F-AE95-72E6BA09E829}" type="presParOf" srcId="{8A1845F0-5BDD-4646-B757-E1647F488AF5}" destId="{49B13652-0401-4690-86AB-A61481AAD994}" srcOrd="2" destOrd="0" presId="urn:microsoft.com/office/officeart/2018/5/layout/IconCircleLabelList"/>
    <dgm:cxn modelId="{69447067-39E8-4D4A-A267-6A357AE0C275}" type="presParOf" srcId="{8A1845F0-5BDD-4646-B757-E1647F488AF5}" destId="{CC94CA40-3F87-4C8E-A936-B2BF93400027}" srcOrd="3" destOrd="0" presId="urn:microsoft.com/office/officeart/2018/5/layout/IconCircleLabelList"/>
    <dgm:cxn modelId="{2CD6E510-AB9E-4D9A-9B60-0A5965704F3D}" type="presParOf" srcId="{ED4CE1DD-9ED0-4A66-8141-0207713D10E2}" destId="{0EC70D1D-B1D1-49D0-9939-FF9AC29B8CC7}" srcOrd="5" destOrd="0" presId="urn:microsoft.com/office/officeart/2018/5/layout/IconCircleLabelList"/>
    <dgm:cxn modelId="{7782A78E-FF44-4A9D-9DE3-F48D281D2E96}" type="presParOf" srcId="{ED4CE1DD-9ED0-4A66-8141-0207713D10E2}" destId="{46001FBD-A84F-4ABF-9E78-8523C47E4762}" srcOrd="6" destOrd="0" presId="urn:microsoft.com/office/officeart/2018/5/layout/IconCircleLabelList"/>
    <dgm:cxn modelId="{649E26C5-3487-42E4-9433-F92EC38403F0}" type="presParOf" srcId="{46001FBD-A84F-4ABF-9E78-8523C47E4762}" destId="{CFA5B1E9-AEE4-4AAB-8DDB-5C00827234B4}" srcOrd="0" destOrd="0" presId="urn:microsoft.com/office/officeart/2018/5/layout/IconCircleLabelList"/>
    <dgm:cxn modelId="{6C73E58F-F9F3-43CB-B941-F661389F2822}" type="presParOf" srcId="{46001FBD-A84F-4ABF-9E78-8523C47E4762}" destId="{44B71BDB-88FF-4E01-B9D4-AA506793C490}" srcOrd="1" destOrd="0" presId="urn:microsoft.com/office/officeart/2018/5/layout/IconCircleLabelList"/>
    <dgm:cxn modelId="{11365BF1-FA4C-45EF-AFD8-1D6993E1D62B}" type="presParOf" srcId="{46001FBD-A84F-4ABF-9E78-8523C47E4762}" destId="{AC1FEB57-4995-41EE-958E-45F18A7EE293}" srcOrd="2" destOrd="0" presId="urn:microsoft.com/office/officeart/2018/5/layout/IconCircleLabelList"/>
    <dgm:cxn modelId="{BF053C86-2D14-43F7-989B-0042B1D4444A}" type="presParOf" srcId="{46001FBD-A84F-4ABF-9E78-8523C47E4762}" destId="{0A4C23AD-BC53-46F7-9B5B-27DB950DDCBD}" srcOrd="3" destOrd="0" presId="urn:microsoft.com/office/officeart/2018/5/layout/IconCircleLabelList"/>
    <dgm:cxn modelId="{8158283A-5022-4CC0-9DAA-87F315D5CF93}" type="presParOf" srcId="{ED4CE1DD-9ED0-4A66-8141-0207713D10E2}" destId="{8263E54D-19C4-4F14-9BB1-164B807C86AC}" srcOrd="7" destOrd="0" presId="urn:microsoft.com/office/officeart/2018/5/layout/IconCircleLabelList"/>
    <dgm:cxn modelId="{3B394BDC-880A-44E8-A889-603EFEE66E6E}" type="presParOf" srcId="{ED4CE1DD-9ED0-4A66-8141-0207713D10E2}" destId="{CE6ED845-A6C0-4837-A0CD-D0F672208318}" srcOrd="8" destOrd="0" presId="urn:microsoft.com/office/officeart/2018/5/layout/IconCircleLabelList"/>
    <dgm:cxn modelId="{191F184A-63CF-4E86-9A71-B4D9A52E4C33}" type="presParOf" srcId="{CE6ED845-A6C0-4837-A0CD-D0F672208318}" destId="{95D3CAF1-58B6-421C-975D-7F3D8E280040}" srcOrd="0" destOrd="0" presId="urn:microsoft.com/office/officeart/2018/5/layout/IconCircleLabelList"/>
    <dgm:cxn modelId="{160C1181-142F-4DF6-B77E-C11F15EFB56A}" type="presParOf" srcId="{CE6ED845-A6C0-4837-A0CD-D0F672208318}" destId="{E296230D-1506-4BBC-86D4-09BE0C4D2C16}" srcOrd="1" destOrd="0" presId="urn:microsoft.com/office/officeart/2018/5/layout/IconCircleLabelList"/>
    <dgm:cxn modelId="{A35F1F47-4F16-4DFE-8CDE-A614FA6763BE}" type="presParOf" srcId="{CE6ED845-A6C0-4837-A0CD-D0F672208318}" destId="{8D471C8E-1A77-47A7-96A7-6AC43363294D}" srcOrd="2" destOrd="0" presId="urn:microsoft.com/office/officeart/2018/5/layout/IconCircleLabelList"/>
    <dgm:cxn modelId="{7F63AFF1-568C-4AB5-995B-2B7754918400}" type="presParOf" srcId="{CE6ED845-A6C0-4837-A0CD-D0F672208318}" destId="{CB3C2552-2CEB-4267-AAE1-14C07C564B9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2CBDF0-DE93-4DB5-B5F0-9E8732F16A24}">
      <dsp:nvSpPr>
        <dsp:cNvPr id="0" name=""/>
        <dsp:cNvSpPr/>
      </dsp:nvSpPr>
      <dsp:spPr>
        <a:xfrm>
          <a:off x="0" y="4936"/>
          <a:ext cx="6263640" cy="55165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0" i="0" kern="1200"/>
            <a:t>Executive Summary</a:t>
          </a:r>
          <a:endParaRPr lang="en-US" sz="2300" kern="1200"/>
        </a:p>
      </dsp:txBody>
      <dsp:txXfrm>
        <a:off x="26930" y="31866"/>
        <a:ext cx="6209780" cy="497795"/>
      </dsp:txXfrm>
    </dsp:sp>
    <dsp:sp modelId="{B87FD9AB-3EC4-4C2D-929A-20F194338867}">
      <dsp:nvSpPr>
        <dsp:cNvPr id="0" name=""/>
        <dsp:cNvSpPr/>
      </dsp:nvSpPr>
      <dsp:spPr>
        <a:xfrm>
          <a:off x="0" y="622831"/>
          <a:ext cx="6263640" cy="551655"/>
        </a:xfrm>
        <a:prstGeom prst="roundRect">
          <a:avLst/>
        </a:prstGeom>
        <a:solidFill>
          <a:schemeClr val="accent5">
            <a:hueOff val="-844818"/>
            <a:satOff val="-2177"/>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Data Exploration</a:t>
          </a:r>
        </a:p>
      </dsp:txBody>
      <dsp:txXfrm>
        <a:off x="26930" y="649761"/>
        <a:ext cx="6209780" cy="497795"/>
      </dsp:txXfrm>
    </dsp:sp>
    <dsp:sp modelId="{6EA9B42B-F6AE-4E75-BEB4-7B4B532F9114}">
      <dsp:nvSpPr>
        <dsp:cNvPr id="0" name=""/>
        <dsp:cNvSpPr/>
      </dsp:nvSpPr>
      <dsp:spPr>
        <a:xfrm>
          <a:off x="0" y="1240726"/>
          <a:ext cx="6263640" cy="551655"/>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Methodology/Process</a:t>
          </a:r>
        </a:p>
      </dsp:txBody>
      <dsp:txXfrm>
        <a:off x="26930" y="1267656"/>
        <a:ext cx="6209780" cy="497795"/>
      </dsp:txXfrm>
    </dsp:sp>
    <dsp:sp modelId="{CB2BFD50-5E17-48D1-A0CC-044E80A955C8}">
      <dsp:nvSpPr>
        <dsp:cNvPr id="0" name=""/>
        <dsp:cNvSpPr/>
      </dsp:nvSpPr>
      <dsp:spPr>
        <a:xfrm>
          <a:off x="0" y="1858621"/>
          <a:ext cx="6263640" cy="551655"/>
        </a:xfrm>
        <a:prstGeom prst="roundRect">
          <a:avLst/>
        </a:prstGeom>
        <a:solidFill>
          <a:schemeClr val="accent5">
            <a:hueOff val="-2534453"/>
            <a:satOff val="-6532"/>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Results</a:t>
          </a:r>
        </a:p>
      </dsp:txBody>
      <dsp:txXfrm>
        <a:off x="26930" y="1885551"/>
        <a:ext cx="6209780" cy="497795"/>
      </dsp:txXfrm>
    </dsp:sp>
    <dsp:sp modelId="{A31320C5-4BA5-49E3-996D-1A5876179D65}">
      <dsp:nvSpPr>
        <dsp:cNvPr id="0" name=""/>
        <dsp:cNvSpPr/>
      </dsp:nvSpPr>
      <dsp:spPr>
        <a:xfrm>
          <a:off x="0" y="2476516"/>
          <a:ext cx="6263640" cy="551655"/>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Limitations</a:t>
          </a:r>
        </a:p>
      </dsp:txBody>
      <dsp:txXfrm>
        <a:off x="26930" y="2503446"/>
        <a:ext cx="6209780" cy="497795"/>
      </dsp:txXfrm>
    </dsp:sp>
    <dsp:sp modelId="{0C35B573-5347-426D-A4F6-F57869FB713B}">
      <dsp:nvSpPr>
        <dsp:cNvPr id="0" name=""/>
        <dsp:cNvSpPr/>
      </dsp:nvSpPr>
      <dsp:spPr>
        <a:xfrm>
          <a:off x="0" y="3094411"/>
          <a:ext cx="6263640" cy="551655"/>
        </a:xfrm>
        <a:prstGeom prst="roundRect">
          <a:avLst/>
        </a:prstGeom>
        <a:solidFill>
          <a:schemeClr val="accent5">
            <a:hueOff val="-4224089"/>
            <a:satOff val="-10887"/>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Conclusion</a:t>
          </a:r>
        </a:p>
      </dsp:txBody>
      <dsp:txXfrm>
        <a:off x="26930" y="3121341"/>
        <a:ext cx="6209780" cy="497795"/>
      </dsp:txXfrm>
    </dsp:sp>
    <dsp:sp modelId="{85C51E19-6DA9-4A81-B8E2-8C767BADD342}">
      <dsp:nvSpPr>
        <dsp:cNvPr id="0" name=""/>
        <dsp:cNvSpPr/>
      </dsp:nvSpPr>
      <dsp:spPr>
        <a:xfrm>
          <a:off x="0" y="3712306"/>
          <a:ext cx="6263640" cy="551655"/>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Recommendations</a:t>
          </a:r>
        </a:p>
      </dsp:txBody>
      <dsp:txXfrm>
        <a:off x="26930" y="3739236"/>
        <a:ext cx="6209780" cy="497795"/>
      </dsp:txXfrm>
    </dsp:sp>
    <dsp:sp modelId="{066A6A90-EB46-40A9-BA9A-5CAEE1E7D2D0}">
      <dsp:nvSpPr>
        <dsp:cNvPr id="0" name=""/>
        <dsp:cNvSpPr/>
      </dsp:nvSpPr>
      <dsp:spPr>
        <a:xfrm>
          <a:off x="0" y="4330201"/>
          <a:ext cx="6263640" cy="551655"/>
        </a:xfrm>
        <a:prstGeom prst="roundRect">
          <a:avLst/>
        </a:prstGeom>
        <a:solidFill>
          <a:schemeClr val="accent5">
            <a:hueOff val="-5913725"/>
            <a:satOff val="-15242"/>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References</a:t>
          </a:r>
        </a:p>
      </dsp:txBody>
      <dsp:txXfrm>
        <a:off x="26930" y="4357131"/>
        <a:ext cx="6209780" cy="497795"/>
      </dsp:txXfrm>
    </dsp:sp>
    <dsp:sp modelId="{0F5D3477-D606-46EA-B2C9-610755310132}">
      <dsp:nvSpPr>
        <dsp:cNvPr id="0" name=""/>
        <dsp:cNvSpPr/>
      </dsp:nvSpPr>
      <dsp:spPr>
        <a:xfrm>
          <a:off x="0" y="4948096"/>
          <a:ext cx="6263640" cy="55165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Appendix</a:t>
          </a:r>
        </a:p>
      </dsp:txBody>
      <dsp:txXfrm>
        <a:off x="26930" y="4975026"/>
        <a:ext cx="6209780" cy="4977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40907B-AAF3-4E0F-9374-2BF8A2F17845}">
      <dsp:nvSpPr>
        <dsp:cNvPr id="0" name=""/>
        <dsp:cNvSpPr/>
      </dsp:nvSpPr>
      <dsp:spPr>
        <a:xfrm>
          <a:off x="0" y="122071"/>
          <a:ext cx="6263640" cy="43173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Data Cleaning</a:t>
          </a:r>
        </a:p>
      </dsp:txBody>
      <dsp:txXfrm>
        <a:off x="21075" y="143146"/>
        <a:ext cx="6221490" cy="389580"/>
      </dsp:txXfrm>
    </dsp:sp>
    <dsp:sp modelId="{8CE85A68-3226-4B21-AC7D-2210F170D178}">
      <dsp:nvSpPr>
        <dsp:cNvPr id="0" name=""/>
        <dsp:cNvSpPr/>
      </dsp:nvSpPr>
      <dsp:spPr>
        <a:xfrm>
          <a:off x="0" y="553801"/>
          <a:ext cx="6263640" cy="14531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Filtering for age and fasting</a:t>
          </a:r>
        </a:p>
        <a:p>
          <a:pPr marL="114300" lvl="1" indent="-114300" algn="l" defTabSz="622300">
            <a:lnSpc>
              <a:spcPct val="90000"/>
            </a:lnSpc>
            <a:spcBef>
              <a:spcPct val="0"/>
            </a:spcBef>
            <a:spcAft>
              <a:spcPct val="20000"/>
            </a:spcAft>
            <a:buChar char="•"/>
          </a:pPr>
          <a:r>
            <a:rPr lang="en-US" sz="1400" kern="1200"/>
            <a:t>Clean questionnaire data</a:t>
          </a:r>
        </a:p>
        <a:p>
          <a:pPr marL="114300" lvl="1" indent="-114300" algn="l" defTabSz="622300">
            <a:lnSpc>
              <a:spcPct val="90000"/>
            </a:lnSpc>
            <a:spcBef>
              <a:spcPct val="0"/>
            </a:spcBef>
            <a:spcAft>
              <a:spcPct val="20000"/>
            </a:spcAft>
            <a:buChar char="•"/>
          </a:pPr>
          <a:r>
            <a:rPr lang="en-US" sz="1400" kern="1200"/>
            <a:t>Examine and handle missing values</a:t>
          </a:r>
        </a:p>
        <a:p>
          <a:pPr marL="114300" lvl="1" indent="-114300" algn="l" defTabSz="622300">
            <a:lnSpc>
              <a:spcPct val="90000"/>
            </a:lnSpc>
            <a:spcBef>
              <a:spcPct val="0"/>
            </a:spcBef>
            <a:spcAft>
              <a:spcPct val="20000"/>
            </a:spcAft>
            <a:buChar char="•"/>
          </a:pPr>
          <a:r>
            <a:rPr lang="en-US" sz="1400" kern="1200"/>
            <a:t>Check for and handle invalid values</a:t>
          </a:r>
        </a:p>
        <a:p>
          <a:pPr marL="114300" lvl="1" indent="-114300" algn="l" defTabSz="622300">
            <a:lnSpc>
              <a:spcPct val="90000"/>
            </a:lnSpc>
            <a:spcBef>
              <a:spcPct val="0"/>
            </a:spcBef>
            <a:spcAft>
              <a:spcPct val="20000"/>
            </a:spcAft>
            <a:buChar char="•"/>
          </a:pPr>
          <a:r>
            <a:rPr lang="en-US" sz="1400" kern="1200"/>
            <a:t>Engineer features </a:t>
          </a:r>
          <a:r>
            <a:rPr lang="en-US" sz="1400" b="1" kern="1200"/>
            <a:t>including log transform y</a:t>
          </a:r>
          <a:endParaRPr lang="en-US" sz="1400" kern="1200"/>
        </a:p>
        <a:p>
          <a:pPr marL="114300" lvl="1" indent="-114300" algn="l" defTabSz="622300">
            <a:lnSpc>
              <a:spcPct val="90000"/>
            </a:lnSpc>
            <a:spcBef>
              <a:spcPct val="0"/>
            </a:spcBef>
            <a:spcAft>
              <a:spcPct val="20000"/>
            </a:spcAft>
            <a:buChar char="•"/>
          </a:pPr>
          <a:r>
            <a:rPr lang="en-US" sz="1400" kern="1200"/>
            <a:t>Look for and handle outliers</a:t>
          </a:r>
        </a:p>
      </dsp:txBody>
      <dsp:txXfrm>
        <a:off x="0" y="553801"/>
        <a:ext cx="6263640" cy="1453140"/>
      </dsp:txXfrm>
    </dsp:sp>
    <dsp:sp modelId="{7CD4CE19-5CE9-463D-A188-2277EEDF2D06}">
      <dsp:nvSpPr>
        <dsp:cNvPr id="0" name=""/>
        <dsp:cNvSpPr/>
      </dsp:nvSpPr>
      <dsp:spPr>
        <a:xfrm>
          <a:off x="0" y="2006941"/>
          <a:ext cx="6263640" cy="431730"/>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EDA</a:t>
          </a:r>
        </a:p>
      </dsp:txBody>
      <dsp:txXfrm>
        <a:off x="21075" y="2028016"/>
        <a:ext cx="6221490" cy="389580"/>
      </dsp:txXfrm>
    </dsp:sp>
    <dsp:sp modelId="{3ED9EA64-A4EE-409B-B872-BE350D1615B1}">
      <dsp:nvSpPr>
        <dsp:cNvPr id="0" name=""/>
        <dsp:cNvSpPr/>
      </dsp:nvSpPr>
      <dsp:spPr>
        <a:xfrm>
          <a:off x="0" y="2438671"/>
          <a:ext cx="6263640" cy="726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Univariate Analysis</a:t>
          </a:r>
        </a:p>
        <a:p>
          <a:pPr marL="114300" lvl="1" indent="-114300" algn="l" defTabSz="622300">
            <a:lnSpc>
              <a:spcPct val="90000"/>
            </a:lnSpc>
            <a:spcBef>
              <a:spcPct val="0"/>
            </a:spcBef>
            <a:spcAft>
              <a:spcPct val="20000"/>
            </a:spcAft>
            <a:buChar char="•"/>
          </a:pPr>
          <a:r>
            <a:rPr lang="en-US" sz="1400" kern="1200"/>
            <a:t>Bivariate analysis with total cholesterol</a:t>
          </a:r>
        </a:p>
        <a:p>
          <a:pPr marL="114300" lvl="1" indent="-114300" algn="l" defTabSz="622300">
            <a:lnSpc>
              <a:spcPct val="90000"/>
            </a:lnSpc>
            <a:spcBef>
              <a:spcPct val="0"/>
            </a:spcBef>
            <a:spcAft>
              <a:spcPct val="20000"/>
            </a:spcAft>
            <a:buChar char="•"/>
          </a:pPr>
          <a:r>
            <a:rPr lang="en-US" sz="1400" kern="1200"/>
            <a:t>Multivariate analysis-examining correlation</a:t>
          </a:r>
        </a:p>
      </dsp:txBody>
      <dsp:txXfrm>
        <a:off x="0" y="2438671"/>
        <a:ext cx="6263640" cy="726570"/>
      </dsp:txXfrm>
    </dsp:sp>
    <dsp:sp modelId="{B5E6209A-74CF-46E0-A517-BE4935D1DBB0}">
      <dsp:nvSpPr>
        <dsp:cNvPr id="0" name=""/>
        <dsp:cNvSpPr/>
      </dsp:nvSpPr>
      <dsp:spPr>
        <a:xfrm>
          <a:off x="0" y="3165241"/>
          <a:ext cx="6263640" cy="431730"/>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Model Creation</a:t>
          </a:r>
        </a:p>
      </dsp:txBody>
      <dsp:txXfrm>
        <a:off x="21075" y="3186316"/>
        <a:ext cx="6221490" cy="389580"/>
      </dsp:txXfrm>
    </dsp:sp>
    <dsp:sp modelId="{8A1D9335-C321-4F3E-9126-4EE59005CC3B}">
      <dsp:nvSpPr>
        <dsp:cNvPr id="0" name=""/>
        <dsp:cNvSpPr/>
      </dsp:nvSpPr>
      <dsp:spPr>
        <a:xfrm>
          <a:off x="0" y="3596971"/>
          <a:ext cx="6263640" cy="4378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Linear regression, K nearest neighbors, support vector regression, random forests, neural networks</a:t>
          </a:r>
        </a:p>
      </dsp:txBody>
      <dsp:txXfrm>
        <a:off x="0" y="3596971"/>
        <a:ext cx="6263640" cy="437805"/>
      </dsp:txXfrm>
    </dsp:sp>
    <dsp:sp modelId="{3EE7A487-C285-4C6C-8F63-EF7667A551A4}">
      <dsp:nvSpPr>
        <dsp:cNvPr id="0" name=""/>
        <dsp:cNvSpPr/>
      </dsp:nvSpPr>
      <dsp:spPr>
        <a:xfrm>
          <a:off x="0" y="4034776"/>
          <a:ext cx="6263640" cy="431730"/>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Model Evaluation</a:t>
          </a:r>
        </a:p>
      </dsp:txBody>
      <dsp:txXfrm>
        <a:off x="21075" y="4055851"/>
        <a:ext cx="6221490" cy="389580"/>
      </dsp:txXfrm>
    </dsp:sp>
    <dsp:sp modelId="{D5E4B77F-F2AA-4D5C-B0B1-E12FD529D849}">
      <dsp:nvSpPr>
        <dsp:cNvPr id="0" name=""/>
        <dsp:cNvSpPr/>
      </dsp:nvSpPr>
      <dsp:spPr>
        <a:xfrm>
          <a:off x="0" y="4466506"/>
          <a:ext cx="6263640" cy="484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8871"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kern="1200"/>
            <a:t>Metrics</a:t>
          </a:r>
        </a:p>
        <a:p>
          <a:pPr marL="114300" lvl="1" indent="-114300" algn="l" defTabSz="622300">
            <a:lnSpc>
              <a:spcPct val="90000"/>
            </a:lnSpc>
            <a:spcBef>
              <a:spcPct val="0"/>
            </a:spcBef>
            <a:spcAft>
              <a:spcPct val="20000"/>
            </a:spcAft>
            <a:buChar char="•"/>
          </a:pPr>
          <a:r>
            <a:rPr lang="en-US" sz="1400" kern="1200"/>
            <a:t>Graphs</a:t>
          </a:r>
        </a:p>
      </dsp:txBody>
      <dsp:txXfrm>
        <a:off x="0" y="4466506"/>
        <a:ext cx="6263640" cy="484380"/>
      </dsp:txXfrm>
    </dsp:sp>
    <dsp:sp modelId="{53CFC4D7-C7D2-4CE8-9352-4661EC780470}">
      <dsp:nvSpPr>
        <dsp:cNvPr id="0" name=""/>
        <dsp:cNvSpPr/>
      </dsp:nvSpPr>
      <dsp:spPr>
        <a:xfrm>
          <a:off x="0" y="4950886"/>
          <a:ext cx="6263640" cy="43173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t>Hypeparameter tuning and retraining of final model</a:t>
          </a:r>
        </a:p>
      </dsp:txBody>
      <dsp:txXfrm>
        <a:off x="21075" y="4971961"/>
        <a:ext cx="6221490" cy="38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D0B9F3-B067-4464-9BF0-B90EC77CE94C}">
      <dsp:nvSpPr>
        <dsp:cNvPr id="0" name=""/>
        <dsp:cNvSpPr/>
      </dsp:nvSpPr>
      <dsp:spPr>
        <a:xfrm>
          <a:off x="0"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Demographic Data</a:t>
          </a:r>
        </a:p>
        <a:p>
          <a:pPr marL="171450" lvl="1" indent="-171450" algn="l" defTabSz="800100">
            <a:lnSpc>
              <a:spcPct val="90000"/>
            </a:lnSpc>
            <a:spcBef>
              <a:spcPct val="0"/>
            </a:spcBef>
            <a:spcAft>
              <a:spcPct val="15000"/>
            </a:spcAft>
            <a:buChar char="•"/>
          </a:pPr>
          <a:r>
            <a:rPr lang="en-US" sz="1800" kern="1200"/>
            <a:t>Age</a:t>
          </a:r>
        </a:p>
        <a:p>
          <a:pPr marL="171450" lvl="1" indent="-171450" algn="l" defTabSz="800100">
            <a:lnSpc>
              <a:spcPct val="90000"/>
            </a:lnSpc>
            <a:spcBef>
              <a:spcPct val="0"/>
            </a:spcBef>
            <a:spcAft>
              <a:spcPct val="15000"/>
            </a:spcAft>
            <a:buChar char="•"/>
          </a:pPr>
          <a:r>
            <a:rPr lang="en-US" sz="1800" kern="1200"/>
            <a:t>Gender</a:t>
          </a:r>
        </a:p>
        <a:p>
          <a:pPr marL="171450" lvl="1" indent="-171450" algn="l" defTabSz="800100">
            <a:lnSpc>
              <a:spcPct val="90000"/>
            </a:lnSpc>
            <a:spcBef>
              <a:spcPct val="0"/>
            </a:spcBef>
            <a:spcAft>
              <a:spcPct val="15000"/>
            </a:spcAft>
            <a:buChar char="•"/>
          </a:pPr>
          <a:r>
            <a:rPr lang="en-US" sz="1800" kern="1200"/>
            <a:t>Race</a:t>
          </a:r>
        </a:p>
      </dsp:txBody>
      <dsp:txXfrm>
        <a:off x="0" y="39687"/>
        <a:ext cx="3286125" cy="1971675"/>
      </dsp:txXfrm>
    </dsp:sp>
    <dsp:sp modelId="{DBF8AB06-9966-4A7A-B37A-E1E7E47A048E}">
      <dsp:nvSpPr>
        <dsp:cNvPr id="0" name=""/>
        <dsp:cNvSpPr/>
      </dsp:nvSpPr>
      <dsp:spPr>
        <a:xfrm>
          <a:off x="3614737"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Average daily total nutrient intake</a:t>
          </a:r>
        </a:p>
      </dsp:txBody>
      <dsp:txXfrm>
        <a:off x="3614737" y="39687"/>
        <a:ext cx="3286125" cy="1971675"/>
      </dsp:txXfrm>
    </dsp:sp>
    <dsp:sp modelId="{FB5381A9-480A-451F-9589-541AE212A6D2}">
      <dsp:nvSpPr>
        <dsp:cNvPr id="0" name=""/>
        <dsp:cNvSpPr/>
      </dsp:nvSpPr>
      <dsp:spPr>
        <a:xfrm>
          <a:off x="7229475" y="39687"/>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Examination data</a:t>
          </a:r>
        </a:p>
        <a:p>
          <a:pPr marL="171450" lvl="1" indent="-171450" algn="l" defTabSz="800100">
            <a:lnSpc>
              <a:spcPct val="90000"/>
            </a:lnSpc>
            <a:spcBef>
              <a:spcPct val="0"/>
            </a:spcBef>
            <a:spcAft>
              <a:spcPct val="15000"/>
            </a:spcAft>
            <a:buChar char="•"/>
          </a:pPr>
          <a:r>
            <a:rPr lang="en-US" sz="1800" kern="1200"/>
            <a:t>BMI</a:t>
          </a:r>
        </a:p>
        <a:p>
          <a:pPr marL="171450" lvl="1" indent="-171450" algn="l" defTabSz="800100">
            <a:lnSpc>
              <a:spcPct val="90000"/>
            </a:lnSpc>
            <a:spcBef>
              <a:spcPct val="0"/>
            </a:spcBef>
            <a:spcAft>
              <a:spcPct val="15000"/>
            </a:spcAft>
            <a:buChar char="•"/>
          </a:pPr>
          <a:r>
            <a:rPr lang="en-US" sz="1800" kern="1200"/>
            <a:t>Blood pressure</a:t>
          </a:r>
        </a:p>
        <a:p>
          <a:pPr marL="171450" lvl="1" indent="-171450" algn="l" defTabSz="800100">
            <a:lnSpc>
              <a:spcPct val="90000"/>
            </a:lnSpc>
            <a:spcBef>
              <a:spcPct val="0"/>
            </a:spcBef>
            <a:spcAft>
              <a:spcPct val="15000"/>
            </a:spcAft>
            <a:buChar char="•"/>
          </a:pPr>
          <a:r>
            <a:rPr lang="en-US" sz="1800" kern="1200"/>
            <a:t>Pulse</a:t>
          </a:r>
        </a:p>
        <a:p>
          <a:pPr marL="171450" lvl="1" indent="-171450" algn="l" defTabSz="800100">
            <a:lnSpc>
              <a:spcPct val="90000"/>
            </a:lnSpc>
            <a:spcBef>
              <a:spcPct val="0"/>
            </a:spcBef>
            <a:spcAft>
              <a:spcPct val="15000"/>
            </a:spcAft>
            <a:buChar char="•"/>
          </a:pPr>
          <a:r>
            <a:rPr lang="en-US" sz="1800" kern="1200"/>
            <a:t>Is pulse irregular?</a:t>
          </a:r>
        </a:p>
      </dsp:txBody>
      <dsp:txXfrm>
        <a:off x="7229475" y="39687"/>
        <a:ext cx="3286125" cy="1971675"/>
      </dsp:txXfrm>
    </dsp:sp>
    <dsp:sp modelId="{293A7C9A-B78B-4162-8A28-BFC2DCE8B745}">
      <dsp:nvSpPr>
        <dsp:cNvPr id="0" name=""/>
        <dsp:cNvSpPr/>
      </dsp:nvSpPr>
      <dsp:spPr>
        <a:xfrm>
          <a:off x="0"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Physical Activity Data</a:t>
          </a:r>
        </a:p>
        <a:p>
          <a:pPr marL="171450" lvl="1" indent="-171450" algn="l" defTabSz="800100">
            <a:lnSpc>
              <a:spcPct val="90000"/>
            </a:lnSpc>
            <a:spcBef>
              <a:spcPct val="0"/>
            </a:spcBef>
            <a:spcAft>
              <a:spcPct val="15000"/>
            </a:spcAft>
            <a:buChar char="•"/>
          </a:pPr>
          <a:r>
            <a:rPr lang="en-US" sz="1800" kern="1200"/>
            <a:t>Average daily minutes of vigorous activity </a:t>
          </a:r>
          <a:r>
            <a:rPr lang="en-US" sz="1800" i="1" kern="1200"/>
            <a:t>multiplied by 8</a:t>
          </a:r>
          <a:endParaRPr lang="en-US" sz="1800" kern="1200"/>
        </a:p>
        <a:p>
          <a:pPr marL="171450" lvl="1" indent="-171450" algn="l" defTabSz="800100">
            <a:lnSpc>
              <a:spcPct val="90000"/>
            </a:lnSpc>
            <a:spcBef>
              <a:spcPct val="0"/>
            </a:spcBef>
            <a:spcAft>
              <a:spcPct val="15000"/>
            </a:spcAft>
            <a:buChar char="•"/>
          </a:pPr>
          <a:r>
            <a:rPr lang="en-US" sz="1800" kern="1200"/>
            <a:t>Average daily minutes of moderate activity </a:t>
          </a:r>
          <a:r>
            <a:rPr lang="en-US" sz="1800" i="1" kern="1200"/>
            <a:t>multiplied by 4</a:t>
          </a:r>
          <a:endParaRPr lang="en-US" sz="1800" kern="1200"/>
        </a:p>
      </dsp:txBody>
      <dsp:txXfrm>
        <a:off x="0" y="2339975"/>
        <a:ext cx="3286125" cy="1971675"/>
      </dsp:txXfrm>
    </dsp:sp>
    <dsp:sp modelId="{69D33487-C7C7-4FDE-9DE7-CCBC44D4484E}">
      <dsp:nvSpPr>
        <dsp:cNvPr id="0" name=""/>
        <dsp:cNvSpPr/>
      </dsp:nvSpPr>
      <dsp:spPr>
        <a:xfrm>
          <a:off x="3614737"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Substance use</a:t>
          </a:r>
        </a:p>
        <a:p>
          <a:pPr marL="171450" lvl="1" indent="-171450" algn="l" defTabSz="800100">
            <a:lnSpc>
              <a:spcPct val="90000"/>
            </a:lnSpc>
            <a:spcBef>
              <a:spcPct val="0"/>
            </a:spcBef>
            <a:spcAft>
              <a:spcPct val="15000"/>
            </a:spcAft>
            <a:buChar char="•"/>
          </a:pPr>
          <a:r>
            <a:rPr lang="en-US" sz="1800" kern="1200"/>
            <a:t>Has the user used a tobacco product in the past 5 days</a:t>
          </a:r>
        </a:p>
        <a:p>
          <a:pPr marL="171450" lvl="1" indent="-171450" algn="l" defTabSz="800100">
            <a:lnSpc>
              <a:spcPct val="90000"/>
            </a:lnSpc>
            <a:spcBef>
              <a:spcPct val="0"/>
            </a:spcBef>
            <a:spcAft>
              <a:spcPct val="15000"/>
            </a:spcAft>
            <a:buChar char="•"/>
          </a:pPr>
          <a:r>
            <a:rPr lang="en-US" sz="1800" kern="1200"/>
            <a:t>Average number of alcoholic drinks consumed per day</a:t>
          </a:r>
        </a:p>
      </dsp:txBody>
      <dsp:txXfrm>
        <a:off x="3614737" y="2339975"/>
        <a:ext cx="3286125" cy="1971675"/>
      </dsp:txXfrm>
    </dsp:sp>
    <dsp:sp modelId="{623271DF-35A3-48AE-9875-D540564C2849}">
      <dsp:nvSpPr>
        <dsp:cNvPr id="0" name=""/>
        <dsp:cNvSpPr/>
      </dsp:nvSpPr>
      <dsp:spPr>
        <a:xfrm>
          <a:off x="7229475" y="2339975"/>
          <a:ext cx="3286125" cy="197167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Chronic Conditions</a:t>
          </a:r>
        </a:p>
        <a:p>
          <a:pPr marL="171450" lvl="1" indent="-171450" algn="l" defTabSz="800100">
            <a:lnSpc>
              <a:spcPct val="90000"/>
            </a:lnSpc>
            <a:spcBef>
              <a:spcPct val="0"/>
            </a:spcBef>
            <a:spcAft>
              <a:spcPct val="15000"/>
            </a:spcAft>
            <a:buChar char="•"/>
          </a:pPr>
          <a:r>
            <a:rPr lang="en-US" sz="1800" kern="1200"/>
            <a:t>Diabetes</a:t>
          </a:r>
        </a:p>
        <a:p>
          <a:pPr marL="171450" lvl="1" indent="-171450" algn="l" defTabSz="800100">
            <a:lnSpc>
              <a:spcPct val="90000"/>
            </a:lnSpc>
            <a:spcBef>
              <a:spcPct val="0"/>
            </a:spcBef>
            <a:spcAft>
              <a:spcPct val="15000"/>
            </a:spcAft>
            <a:buChar char="•"/>
          </a:pPr>
          <a:r>
            <a:rPr lang="en-US" sz="1800" kern="1200"/>
            <a:t>Thyroid problems</a:t>
          </a:r>
        </a:p>
        <a:p>
          <a:pPr marL="171450" lvl="1" indent="-171450" algn="l" defTabSz="800100">
            <a:lnSpc>
              <a:spcPct val="90000"/>
            </a:lnSpc>
            <a:spcBef>
              <a:spcPct val="0"/>
            </a:spcBef>
            <a:spcAft>
              <a:spcPct val="15000"/>
            </a:spcAft>
            <a:buChar char="•"/>
          </a:pPr>
          <a:r>
            <a:rPr lang="en-US" sz="1800" kern="1200"/>
            <a:t>Blood pressure and cholesterol problems</a:t>
          </a:r>
        </a:p>
      </dsp:txBody>
      <dsp:txXfrm>
        <a:off x="7229475"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DC3A14-0CBD-4BE6-8262-59A5BB99C056}">
      <dsp:nvSpPr>
        <dsp:cNvPr id="0" name=""/>
        <dsp:cNvSpPr/>
      </dsp:nvSpPr>
      <dsp:spPr>
        <a:xfrm>
          <a:off x="0" y="88520"/>
          <a:ext cx="6666833" cy="1712880"/>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Any health app that uses this model will need to retrain and hence ask users if they have had their cholesterol checked, and if so, what their total cholesterol level was.</a:t>
          </a:r>
        </a:p>
      </dsp:txBody>
      <dsp:txXfrm>
        <a:off x="83616" y="172136"/>
        <a:ext cx="6499601" cy="1545648"/>
      </dsp:txXfrm>
    </dsp:sp>
    <dsp:sp modelId="{F96532DB-38B8-463B-9CDD-BF1938B009AA}">
      <dsp:nvSpPr>
        <dsp:cNvPr id="0" name=""/>
        <dsp:cNvSpPr/>
      </dsp:nvSpPr>
      <dsp:spPr>
        <a:xfrm>
          <a:off x="0" y="1870520"/>
          <a:ext cx="6666833" cy="1712880"/>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To improve performance, average daily activity data could come from fitness trackers.</a:t>
          </a:r>
        </a:p>
      </dsp:txBody>
      <dsp:txXfrm>
        <a:off x="83616" y="1954136"/>
        <a:ext cx="6499601" cy="1545648"/>
      </dsp:txXfrm>
    </dsp:sp>
    <dsp:sp modelId="{86EE7203-56A2-4226-BF02-762F83FE0863}">
      <dsp:nvSpPr>
        <dsp:cNvPr id="0" name=""/>
        <dsp:cNvSpPr/>
      </dsp:nvSpPr>
      <dsp:spPr>
        <a:xfrm>
          <a:off x="0" y="3652520"/>
          <a:ext cx="6666833" cy="1712880"/>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Further exploration is needed to see if information regarding chronic conditions can be left out.</a:t>
          </a:r>
        </a:p>
      </dsp:txBody>
      <dsp:txXfrm>
        <a:off x="83616" y="3736136"/>
        <a:ext cx="6499601" cy="15456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FDD212-047F-49B4-906E-B55B4589DD3F}">
      <dsp:nvSpPr>
        <dsp:cNvPr id="0" name=""/>
        <dsp:cNvSpPr/>
      </dsp:nvSpPr>
      <dsp:spPr>
        <a:xfrm>
          <a:off x="3080" y="464830"/>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22300">
            <a:lnSpc>
              <a:spcPct val="90000"/>
            </a:lnSpc>
            <a:spcBef>
              <a:spcPct val="0"/>
            </a:spcBef>
            <a:spcAft>
              <a:spcPct val="35000"/>
            </a:spcAft>
            <a:buNone/>
          </a:pPr>
          <a:r>
            <a:rPr lang="en-US" sz="1400" kern="1200"/>
            <a:t>Scale with MinMaxScaler</a:t>
          </a:r>
        </a:p>
      </dsp:txBody>
      <dsp:txXfrm>
        <a:off x="3080" y="1765067"/>
        <a:ext cx="2444055" cy="2053006"/>
      </dsp:txXfrm>
    </dsp:sp>
    <dsp:sp modelId="{A3FDD049-987A-4D08-B813-3AF418664C7C}">
      <dsp:nvSpPr>
        <dsp:cNvPr id="0" name=""/>
        <dsp:cNvSpPr/>
      </dsp:nvSpPr>
      <dsp:spPr>
        <a:xfrm>
          <a:off x="711856" y="806997"/>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957325"/>
        <a:ext cx="725847" cy="725847"/>
      </dsp:txXfrm>
    </dsp:sp>
    <dsp:sp modelId="{2152D7B2-5CB6-479A-87E8-0526346E2375}">
      <dsp:nvSpPr>
        <dsp:cNvPr id="0" name=""/>
        <dsp:cNvSpPr/>
      </dsp:nvSpPr>
      <dsp:spPr>
        <a:xfrm>
          <a:off x="3080" y="3886435"/>
          <a:ext cx="2444055" cy="72"/>
        </a:xfrm>
        <a:prstGeom prst="rect">
          <a:avLst/>
        </a:prstGeom>
        <a:solidFill>
          <a:schemeClr val="accent2">
            <a:hueOff val="-207909"/>
            <a:satOff val="-11990"/>
            <a:lumOff val="1233"/>
            <a:alphaOff val="0"/>
          </a:schemeClr>
        </a:solidFill>
        <a:ln w="12700" cap="flat" cmpd="sng" algn="ctr">
          <a:solidFill>
            <a:schemeClr val="accent2">
              <a:hueOff val="-207909"/>
              <a:satOff val="-11990"/>
              <a:lumOff val="123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6BEF0E1-62CA-4AB9-AC6A-9347256AF436}">
      <dsp:nvSpPr>
        <dsp:cNvPr id="0" name=""/>
        <dsp:cNvSpPr/>
      </dsp:nvSpPr>
      <dsp:spPr>
        <a:xfrm>
          <a:off x="2691541" y="464830"/>
          <a:ext cx="2444055" cy="3421677"/>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22300">
            <a:lnSpc>
              <a:spcPct val="90000"/>
            </a:lnSpc>
            <a:spcBef>
              <a:spcPct val="0"/>
            </a:spcBef>
            <a:spcAft>
              <a:spcPct val="35000"/>
            </a:spcAft>
            <a:buNone/>
          </a:pPr>
          <a:r>
            <a:rPr lang="en-US" sz="1400" kern="1200"/>
            <a:t>Log transformed skewed numerical variables</a:t>
          </a:r>
        </a:p>
      </dsp:txBody>
      <dsp:txXfrm>
        <a:off x="2691541" y="1765067"/>
        <a:ext cx="2444055" cy="2053006"/>
      </dsp:txXfrm>
    </dsp:sp>
    <dsp:sp modelId="{A7D1747D-5E80-4B32-8EAB-9C9509F68048}">
      <dsp:nvSpPr>
        <dsp:cNvPr id="0" name=""/>
        <dsp:cNvSpPr/>
      </dsp:nvSpPr>
      <dsp:spPr>
        <a:xfrm>
          <a:off x="3400317" y="806997"/>
          <a:ext cx="1026503" cy="1026503"/>
        </a:xfrm>
        <a:prstGeom prst="ellipse">
          <a:avLst/>
        </a:prstGeom>
        <a:solidFill>
          <a:schemeClr val="accent2">
            <a:hueOff val="-415818"/>
            <a:satOff val="-23979"/>
            <a:lumOff val="2465"/>
            <a:alphaOff val="0"/>
          </a:schemeClr>
        </a:solidFill>
        <a:ln w="12700" cap="flat" cmpd="sng" algn="ctr">
          <a:solidFill>
            <a:schemeClr val="accent2">
              <a:hueOff val="-415818"/>
              <a:satOff val="-23979"/>
              <a:lumOff val="246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957325"/>
        <a:ext cx="725847" cy="725847"/>
      </dsp:txXfrm>
    </dsp:sp>
    <dsp:sp modelId="{2DE9726A-25F2-43A9-95F8-D039F46DA2C1}">
      <dsp:nvSpPr>
        <dsp:cNvPr id="0" name=""/>
        <dsp:cNvSpPr/>
      </dsp:nvSpPr>
      <dsp:spPr>
        <a:xfrm>
          <a:off x="2691541" y="3886435"/>
          <a:ext cx="2444055" cy="72"/>
        </a:xfrm>
        <a:prstGeom prst="rect">
          <a:avLst/>
        </a:prstGeom>
        <a:solidFill>
          <a:schemeClr val="accent2">
            <a:hueOff val="-623727"/>
            <a:satOff val="-35969"/>
            <a:lumOff val="3698"/>
            <a:alphaOff val="0"/>
          </a:schemeClr>
        </a:solidFill>
        <a:ln w="12700" cap="flat" cmpd="sng" algn="ctr">
          <a:solidFill>
            <a:schemeClr val="accent2">
              <a:hueOff val="-623727"/>
              <a:satOff val="-35969"/>
              <a:lumOff val="369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EFBB61A-9729-45E0-BD65-9B5E65B206F0}">
      <dsp:nvSpPr>
        <dsp:cNvPr id="0" name=""/>
        <dsp:cNvSpPr/>
      </dsp:nvSpPr>
      <dsp:spPr>
        <a:xfrm>
          <a:off x="5380002" y="464830"/>
          <a:ext cx="2444055" cy="3421677"/>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22300">
            <a:lnSpc>
              <a:spcPct val="90000"/>
            </a:lnSpc>
            <a:spcBef>
              <a:spcPct val="0"/>
            </a:spcBef>
            <a:spcAft>
              <a:spcPct val="35000"/>
            </a:spcAft>
            <a:buNone/>
          </a:pPr>
          <a:r>
            <a:rPr lang="en-US" sz="1400" kern="1200"/>
            <a:t>Impute missing variables using:</a:t>
          </a:r>
        </a:p>
        <a:p>
          <a:pPr marL="57150" lvl="1" indent="-57150" algn="l" defTabSz="488950">
            <a:lnSpc>
              <a:spcPct val="90000"/>
            </a:lnSpc>
            <a:spcBef>
              <a:spcPct val="0"/>
            </a:spcBef>
            <a:spcAft>
              <a:spcPct val="15000"/>
            </a:spcAft>
            <a:buChar char="•"/>
          </a:pPr>
          <a:r>
            <a:rPr lang="en-US" sz="1100" kern="1200"/>
            <a:t>KNN Imputer for numerical variables</a:t>
          </a:r>
        </a:p>
        <a:p>
          <a:pPr marL="57150" lvl="1" indent="-57150" algn="l" defTabSz="488950">
            <a:lnSpc>
              <a:spcPct val="90000"/>
            </a:lnSpc>
            <a:spcBef>
              <a:spcPct val="0"/>
            </a:spcBef>
            <a:spcAft>
              <a:spcPct val="15000"/>
            </a:spcAft>
            <a:buChar char="•"/>
          </a:pPr>
          <a:r>
            <a:rPr lang="en-US" sz="1100" kern="1200"/>
            <a:t>SimpleImputer using most frequent for categorical variables</a:t>
          </a:r>
        </a:p>
      </dsp:txBody>
      <dsp:txXfrm>
        <a:off x="5380002" y="1765067"/>
        <a:ext cx="2444055" cy="2053006"/>
      </dsp:txXfrm>
    </dsp:sp>
    <dsp:sp modelId="{34920448-3DC2-437D-89C2-7B29A13692ED}">
      <dsp:nvSpPr>
        <dsp:cNvPr id="0" name=""/>
        <dsp:cNvSpPr/>
      </dsp:nvSpPr>
      <dsp:spPr>
        <a:xfrm>
          <a:off x="6088778" y="806997"/>
          <a:ext cx="1026503" cy="1026503"/>
        </a:xfrm>
        <a:prstGeom prst="ellipse">
          <a:avLst/>
        </a:prstGeom>
        <a:solidFill>
          <a:schemeClr val="accent2">
            <a:hueOff val="-831636"/>
            <a:satOff val="-47959"/>
            <a:lumOff val="4930"/>
            <a:alphaOff val="0"/>
          </a:schemeClr>
        </a:solidFill>
        <a:ln w="12700" cap="flat" cmpd="sng" algn="ctr">
          <a:solidFill>
            <a:schemeClr val="accent2">
              <a:hueOff val="-831636"/>
              <a:satOff val="-47959"/>
              <a:lumOff val="493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957325"/>
        <a:ext cx="725847" cy="725847"/>
      </dsp:txXfrm>
    </dsp:sp>
    <dsp:sp modelId="{6FA9D00A-A33E-4C68-B255-89879624F189}">
      <dsp:nvSpPr>
        <dsp:cNvPr id="0" name=""/>
        <dsp:cNvSpPr/>
      </dsp:nvSpPr>
      <dsp:spPr>
        <a:xfrm>
          <a:off x="5380002" y="3886435"/>
          <a:ext cx="2444055" cy="72"/>
        </a:xfrm>
        <a:prstGeom prst="rect">
          <a:avLst/>
        </a:prstGeom>
        <a:solidFill>
          <a:schemeClr val="accent2">
            <a:hueOff val="-1039545"/>
            <a:satOff val="-59949"/>
            <a:lumOff val="6163"/>
            <a:alphaOff val="0"/>
          </a:schemeClr>
        </a:solidFill>
        <a:ln w="12700" cap="flat" cmpd="sng" algn="ctr">
          <a:solidFill>
            <a:schemeClr val="accent2">
              <a:hueOff val="-1039545"/>
              <a:satOff val="-59949"/>
              <a:lumOff val="6163"/>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44ABEF-F4DE-40CC-801F-137315286173}">
      <dsp:nvSpPr>
        <dsp:cNvPr id="0" name=""/>
        <dsp:cNvSpPr/>
      </dsp:nvSpPr>
      <dsp:spPr>
        <a:xfrm>
          <a:off x="8068463" y="464830"/>
          <a:ext cx="2444055" cy="3421677"/>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l" defTabSz="622300">
            <a:lnSpc>
              <a:spcPct val="90000"/>
            </a:lnSpc>
            <a:spcBef>
              <a:spcPct val="0"/>
            </a:spcBef>
            <a:spcAft>
              <a:spcPct val="35000"/>
            </a:spcAft>
            <a:buNone/>
          </a:pPr>
          <a:r>
            <a:rPr lang="en-US" sz="1400" kern="1200"/>
            <a:t>Use Random Forest Regressor</a:t>
          </a:r>
        </a:p>
        <a:p>
          <a:pPr marL="57150" lvl="1" indent="-57150" algn="l" defTabSz="488950">
            <a:lnSpc>
              <a:spcPct val="90000"/>
            </a:lnSpc>
            <a:spcBef>
              <a:spcPct val="0"/>
            </a:spcBef>
            <a:spcAft>
              <a:spcPct val="15000"/>
            </a:spcAft>
            <a:buChar char="•"/>
          </a:pPr>
          <a:r>
            <a:rPr lang="en-US" sz="1100" kern="1200" dirty="0"/>
            <a:t>Hyperparameters – all default except for</a:t>
          </a:r>
        </a:p>
        <a:p>
          <a:pPr marL="114300" lvl="2" indent="-57150" algn="l" defTabSz="488950">
            <a:lnSpc>
              <a:spcPct val="90000"/>
            </a:lnSpc>
            <a:spcBef>
              <a:spcPct val="0"/>
            </a:spcBef>
            <a:spcAft>
              <a:spcPct val="15000"/>
            </a:spcAft>
            <a:buChar char="•"/>
          </a:pPr>
          <a:r>
            <a:rPr lang="en-US" sz="1100" kern="1200"/>
            <a:t>max_depth: 10</a:t>
          </a:r>
        </a:p>
        <a:p>
          <a:pPr marL="114300" lvl="2" indent="-57150" algn="l" defTabSz="488950">
            <a:lnSpc>
              <a:spcPct val="90000"/>
            </a:lnSpc>
            <a:spcBef>
              <a:spcPct val="0"/>
            </a:spcBef>
            <a:spcAft>
              <a:spcPct val="15000"/>
            </a:spcAft>
            <a:buChar char="•"/>
          </a:pPr>
          <a:r>
            <a:rPr lang="en-US" sz="1100" kern="1200"/>
            <a:t>max_features: 10</a:t>
          </a:r>
        </a:p>
        <a:p>
          <a:pPr marL="114300" lvl="2" indent="-57150" algn="l" defTabSz="488950">
            <a:lnSpc>
              <a:spcPct val="90000"/>
            </a:lnSpc>
            <a:spcBef>
              <a:spcPct val="0"/>
            </a:spcBef>
            <a:spcAft>
              <a:spcPct val="15000"/>
            </a:spcAft>
            <a:buChar char="•"/>
          </a:pPr>
          <a:r>
            <a:rPr lang="en-US" sz="1100" kern="1200"/>
            <a:t>n_estimators: 200</a:t>
          </a:r>
        </a:p>
      </dsp:txBody>
      <dsp:txXfrm>
        <a:off x="8068463" y="1765067"/>
        <a:ext cx="2444055" cy="2053006"/>
      </dsp:txXfrm>
    </dsp:sp>
    <dsp:sp modelId="{C78118BE-25EF-4F19-90B7-281883AD3E99}">
      <dsp:nvSpPr>
        <dsp:cNvPr id="0" name=""/>
        <dsp:cNvSpPr/>
      </dsp:nvSpPr>
      <dsp:spPr>
        <a:xfrm>
          <a:off x="8777239" y="806997"/>
          <a:ext cx="1026503" cy="1026503"/>
        </a:xfrm>
        <a:prstGeom prst="ellipse">
          <a:avLst/>
        </a:prstGeom>
        <a:solidFill>
          <a:schemeClr val="accent2">
            <a:hueOff val="-1247454"/>
            <a:satOff val="-71938"/>
            <a:lumOff val="7395"/>
            <a:alphaOff val="0"/>
          </a:schemeClr>
        </a:solidFill>
        <a:ln w="12700" cap="flat" cmpd="sng" algn="ctr">
          <a:solidFill>
            <a:schemeClr val="accent2">
              <a:hueOff val="-1247454"/>
              <a:satOff val="-71938"/>
              <a:lumOff val="7395"/>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957325"/>
        <a:ext cx="725847" cy="725847"/>
      </dsp:txXfrm>
    </dsp:sp>
    <dsp:sp modelId="{A3DDE7E8-BC14-428A-95B8-B8D3B58FF753}">
      <dsp:nvSpPr>
        <dsp:cNvPr id="0" name=""/>
        <dsp:cNvSpPr/>
      </dsp:nvSpPr>
      <dsp:spPr>
        <a:xfrm>
          <a:off x="8068463" y="3886435"/>
          <a:ext cx="2444055" cy="72"/>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62E4E3-AACD-4D37-97F1-245EB25E6F76}">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B8F1DF-DBAA-43CF-90A7-F374D542F9A7}">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Codebook on physical activity questionnaire gave suggested MET scores of 8 for vigorous activity and 4 for moderate activity</a:t>
          </a:r>
        </a:p>
      </dsp:txBody>
      <dsp:txXfrm>
        <a:off x="559800" y="3022743"/>
        <a:ext cx="4320000" cy="720000"/>
      </dsp:txXfrm>
    </dsp:sp>
    <dsp:sp modelId="{7219AD2A-4F57-4C44-AB05-9A7DFEED8F75}">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72A56C-D3F6-4351-BE17-73FD09A0249F}">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a:t>MET is a way to describe the intensity of the exercise. </a:t>
          </a:r>
          <a:r>
            <a:rPr lang="en-US" sz="1500" kern="1200" baseline="30000"/>
            <a:t>5</a:t>
          </a:r>
          <a:endParaRPr lang="en-US" sz="1500" kern="1200"/>
        </a:p>
      </dsp:txBody>
      <dsp:txXfrm>
        <a:off x="5635800" y="3022743"/>
        <a:ext cx="4320000" cy="720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053E9-3660-45A2-A014-A2B3BB32E03E}">
      <dsp:nvSpPr>
        <dsp:cNvPr id="0" name=""/>
        <dsp:cNvSpPr/>
      </dsp:nvSpPr>
      <dsp:spPr>
        <a:xfrm>
          <a:off x="47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6495E9-34EA-4969-86AE-52C8D14C4738}">
      <dsp:nvSpPr>
        <dsp:cNvPr id="0" name=""/>
        <dsp:cNvSpPr/>
      </dsp:nvSpPr>
      <dsp:spPr>
        <a:xfrm>
          <a:off x="712800" y="1329669"/>
          <a:ext cx="630000" cy="63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420D2-7AC8-4408-BE68-40939A35A6CF}">
      <dsp:nvSpPr>
        <dsp:cNvPr id="0" name=""/>
        <dsp:cNvSpPr/>
      </dsp:nvSpPr>
      <dsp:spPr>
        <a:xfrm>
          <a:off x="12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Linear Regression</a:t>
          </a:r>
        </a:p>
      </dsp:txBody>
      <dsp:txXfrm>
        <a:off x="127800" y="2535669"/>
        <a:ext cx="1800000" cy="720000"/>
      </dsp:txXfrm>
    </dsp:sp>
    <dsp:sp modelId="{75EB1EA5-24ED-4F23-88F3-F7DA13257D30}">
      <dsp:nvSpPr>
        <dsp:cNvPr id="0" name=""/>
        <dsp:cNvSpPr/>
      </dsp:nvSpPr>
      <dsp:spPr>
        <a:xfrm>
          <a:off x="259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5B7189E-1F17-4F2B-A1B9-41625C4FB9EC}">
      <dsp:nvSpPr>
        <dsp:cNvPr id="0" name=""/>
        <dsp:cNvSpPr/>
      </dsp:nvSpPr>
      <dsp:spPr>
        <a:xfrm>
          <a:off x="2827800" y="1329668"/>
          <a:ext cx="630000" cy="63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8C94F3-7288-4F96-A223-30D425450559}">
      <dsp:nvSpPr>
        <dsp:cNvPr id="0" name=""/>
        <dsp:cNvSpPr/>
      </dsp:nvSpPr>
      <dsp:spPr>
        <a:xfrm>
          <a:off x="224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K Nearest Neighbors</a:t>
          </a:r>
        </a:p>
      </dsp:txBody>
      <dsp:txXfrm>
        <a:off x="2242800" y="2535669"/>
        <a:ext cx="1800000" cy="720000"/>
      </dsp:txXfrm>
    </dsp:sp>
    <dsp:sp modelId="{50072E91-82B6-4452-B9FB-7C6F1905B9A2}">
      <dsp:nvSpPr>
        <dsp:cNvPr id="0" name=""/>
        <dsp:cNvSpPr/>
      </dsp:nvSpPr>
      <dsp:spPr>
        <a:xfrm>
          <a:off x="470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D370965-E340-43C5-AC36-068E20430EFC}">
      <dsp:nvSpPr>
        <dsp:cNvPr id="0" name=""/>
        <dsp:cNvSpPr/>
      </dsp:nvSpPr>
      <dsp:spPr>
        <a:xfrm>
          <a:off x="4942800" y="1329668"/>
          <a:ext cx="630000" cy="63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94CA40-3F87-4C8E-A936-B2BF93400027}">
      <dsp:nvSpPr>
        <dsp:cNvPr id="0" name=""/>
        <dsp:cNvSpPr/>
      </dsp:nvSpPr>
      <dsp:spPr>
        <a:xfrm>
          <a:off x="435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Support Vector Regression</a:t>
          </a:r>
        </a:p>
      </dsp:txBody>
      <dsp:txXfrm>
        <a:off x="4357800" y="2535669"/>
        <a:ext cx="1800000" cy="720000"/>
      </dsp:txXfrm>
    </dsp:sp>
    <dsp:sp modelId="{CFA5B1E9-AEE4-4AAB-8DDB-5C00827234B4}">
      <dsp:nvSpPr>
        <dsp:cNvPr id="0" name=""/>
        <dsp:cNvSpPr/>
      </dsp:nvSpPr>
      <dsp:spPr>
        <a:xfrm>
          <a:off x="6823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B71BDB-88FF-4E01-B9D4-AA506793C490}">
      <dsp:nvSpPr>
        <dsp:cNvPr id="0" name=""/>
        <dsp:cNvSpPr/>
      </dsp:nvSpPr>
      <dsp:spPr>
        <a:xfrm>
          <a:off x="7057800" y="1329668"/>
          <a:ext cx="630000" cy="63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4C23AD-BC53-46F7-9B5B-27DB950DDCBD}">
      <dsp:nvSpPr>
        <dsp:cNvPr id="0" name=""/>
        <dsp:cNvSpPr/>
      </dsp:nvSpPr>
      <dsp:spPr>
        <a:xfrm>
          <a:off x="6472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Neural Network</a:t>
          </a:r>
        </a:p>
      </dsp:txBody>
      <dsp:txXfrm>
        <a:off x="6472800" y="2535669"/>
        <a:ext cx="1800000" cy="720000"/>
      </dsp:txXfrm>
    </dsp:sp>
    <dsp:sp modelId="{95D3CAF1-58B6-421C-975D-7F3D8E280040}">
      <dsp:nvSpPr>
        <dsp:cNvPr id="0" name=""/>
        <dsp:cNvSpPr/>
      </dsp:nvSpPr>
      <dsp:spPr>
        <a:xfrm>
          <a:off x="8938800" y="1095669"/>
          <a:ext cx="1098000" cy="1098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96230D-1506-4BBC-86D4-09BE0C4D2C16}">
      <dsp:nvSpPr>
        <dsp:cNvPr id="0" name=""/>
        <dsp:cNvSpPr/>
      </dsp:nvSpPr>
      <dsp:spPr>
        <a:xfrm>
          <a:off x="9172800" y="1329668"/>
          <a:ext cx="630000" cy="63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3C2552-2CEB-4267-AAE1-14C07C564B9A}">
      <dsp:nvSpPr>
        <dsp:cNvPr id="0" name=""/>
        <dsp:cNvSpPr/>
      </dsp:nvSpPr>
      <dsp:spPr>
        <a:xfrm>
          <a:off x="8587800" y="2535669"/>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en-US" sz="1900" kern="1200"/>
            <a:t>Random Forests</a:t>
          </a:r>
        </a:p>
      </dsp:txBody>
      <dsp:txXfrm>
        <a:off x="8587800" y="2535669"/>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BD5F6-499C-4021-A6E1-0E93780D4D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B778E-1A84-4E1C-B5C9-9A11362ECF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6C50BE-E501-495C-BFFD-BE045379839B}"/>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440E735D-0E11-48B5-892F-B2D57A629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9989A7-962D-4521-8C3D-BD2A919B9315}"/>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106500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082F-A9A6-4A6D-9835-ED456B23468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4E6617C-2FFF-4685-AEB0-726ED8BFD07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832E8-B609-4FAA-9D01-2F811961515C}"/>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687F65C4-7CA8-4D84-AF32-F73F1F8E7D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9A094-EAD8-4D2A-A8B9-1076EB0CD1C1}"/>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3030261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D203A4-8508-4DBF-B157-574E8B6D60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BD48A0E-BD1D-4B2C-83D7-DE529CAA57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5828C1-3681-4778-9677-7EFF73926F20}"/>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B05420B8-CDD8-4BB6-AF8F-47F07B8A53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6E548A-A8D6-41B1-8741-3C341D72004B}"/>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1118451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53037-0FB2-49D8-AEFE-B1BEAEC456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ECBA79-E277-45D6-9136-D982CA2B49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13865-522D-4061-B58A-9C632858EDC1}"/>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8601EB81-6316-437F-BAF4-68C5E8F4E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2F0FF-117F-429E-9376-243D867F51F9}"/>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27111493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63ABF-5764-4649-A915-BA12D0C486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38F87C-1FC4-4F8F-BD0C-E15776EAF1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7224B5-41D1-4416-AE4F-66F33709B0F7}"/>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2DB8F671-0BB4-463F-9021-77452EE79A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1F8C56-056F-475C-B13B-07D05CE9927B}"/>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32415606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0EA9A-4CAD-4CBC-BB14-76C1F974D2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FB508C-119D-4530-9E21-A6451E628E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D72187-D15B-4F5B-9A68-E2E9091DE1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3366B7-0391-417F-85A0-CB8FE6F70E4D}"/>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6" name="Footer Placeholder 5">
            <a:extLst>
              <a:ext uri="{FF2B5EF4-FFF2-40B4-BE49-F238E27FC236}">
                <a16:creationId xmlns:a16="http://schemas.microsoft.com/office/drawing/2014/main" id="{08D97644-C09B-4B00-BEF2-A089B92305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198082-18E3-4219-AAA9-6503D936F562}"/>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13495197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2D69-70DE-4CBA-9DF6-21DAF045850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FE3BCA-D52A-4180-9ABD-8ACE6ACD6E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061248-ED8A-4F95-9778-4A43B31F48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B966BBB-5EE5-447F-9C32-915242EB62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2EB42B9-B89D-48CF-91CB-740E38572B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9BDFCD-B443-49A2-AD0D-5C1BB6517E66}"/>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8" name="Footer Placeholder 7">
            <a:extLst>
              <a:ext uri="{FF2B5EF4-FFF2-40B4-BE49-F238E27FC236}">
                <a16:creationId xmlns:a16="http://schemas.microsoft.com/office/drawing/2014/main" id="{62EBC075-023A-4615-9A81-77F4BE559D4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C580F23-1F71-4FCC-A133-2D33AD95907B}"/>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725696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C0388-FDD0-40F6-868E-AB02529D979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FBC9DA-DF09-4DEA-8A87-4F56A2C67EC2}"/>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4" name="Footer Placeholder 3">
            <a:extLst>
              <a:ext uri="{FF2B5EF4-FFF2-40B4-BE49-F238E27FC236}">
                <a16:creationId xmlns:a16="http://schemas.microsoft.com/office/drawing/2014/main" id="{2C8C3190-E10E-48B7-BAB2-8F5C55B22C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BDD639-2618-4178-A4D8-33335AB65646}"/>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2396877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9FFEF4-A69D-4945-A175-E4EB61B72B41}"/>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3" name="Footer Placeholder 2">
            <a:extLst>
              <a:ext uri="{FF2B5EF4-FFF2-40B4-BE49-F238E27FC236}">
                <a16:creationId xmlns:a16="http://schemas.microsoft.com/office/drawing/2014/main" id="{726C389B-6578-42EE-A0F9-1F9F04ACD7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4C9526-2AC1-4F17-9CCC-A6DE488A6D10}"/>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709540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DE487-34AE-444E-A4B6-97316B0C3D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8EEFAC-90A3-4C37-B461-49A0EA425F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B5D495-7FF7-4F99-BE76-CEEEAB7C5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C719C9-96DB-4715-A1C0-B5D9AAD51875}"/>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6" name="Footer Placeholder 5">
            <a:extLst>
              <a:ext uri="{FF2B5EF4-FFF2-40B4-BE49-F238E27FC236}">
                <a16:creationId xmlns:a16="http://schemas.microsoft.com/office/drawing/2014/main" id="{AA86B717-0BFE-436B-9E5C-9893A66039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34F0EC-7CD4-4EFD-AA82-EAA2A2D8FEBD}"/>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4784058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938A8-2C2E-4AA0-8318-244BCD946A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CB242FE-9176-4DA9-804C-83027D9BD9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697F4BE-82AE-4849-8F39-73DE434988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6E7C2D-8428-4065-B343-B861AFE9B714}"/>
              </a:ext>
            </a:extLst>
          </p:cNvPr>
          <p:cNvSpPr>
            <a:spLocks noGrp="1"/>
          </p:cNvSpPr>
          <p:nvPr>
            <p:ph type="dt" sz="half" idx="10"/>
          </p:nvPr>
        </p:nvSpPr>
        <p:spPr/>
        <p:txBody>
          <a:bodyPr/>
          <a:lstStyle/>
          <a:p>
            <a:fld id="{7624172B-DB6A-4344-9C8D-49F19A2220E4}" type="datetimeFigureOut">
              <a:rPr lang="en-US" smtClean="0"/>
              <a:t>12/11/2021</a:t>
            </a:fld>
            <a:endParaRPr lang="en-US"/>
          </a:p>
        </p:txBody>
      </p:sp>
      <p:sp>
        <p:nvSpPr>
          <p:cNvPr id="6" name="Footer Placeholder 5">
            <a:extLst>
              <a:ext uri="{FF2B5EF4-FFF2-40B4-BE49-F238E27FC236}">
                <a16:creationId xmlns:a16="http://schemas.microsoft.com/office/drawing/2014/main" id="{1D1FBE3D-86E1-4A87-BD76-F594180FD6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8D5D8B-0D52-40FE-B08C-EF62AEAE96AA}"/>
              </a:ext>
            </a:extLst>
          </p:cNvPr>
          <p:cNvSpPr>
            <a:spLocks noGrp="1"/>
          </p:cNvSpPr>
          <p:nvPr>
            <p:ph type="sldNum" sz="quarter" idx="12"/>
          </p:nvPr>
        </p:nvSpPr>
        <p:spPr/>
        <p:txBody>
          <a:bodyPr/>
          <a:lstStyle/>
          <a:p>
            <a:fld id="{17618DF2-E394-40B4-A2C0-D9B95D2F8C50}" type="slidenum">
              <a:rPr lang="en-US" smtClean="0"/>
              <a:t>‹#›</a:t>
            </a:fld>
            <a:endParaRPr lang="en-US"/>
          </a:p>
        </p:txBody>
      </p:sp>
    </p:spTree>
    <p:extLst>
      <p:ext uri="{BB962C8B-B14F-4D97-AF65-F5344CB8AC3E}">
        <p14:creationId xmlns:p14="http://schemas.microsoft.com/office/powerpoint/2010/main" val="12913548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7FF3E9-C9B2-47D4-B50E-D82415AD938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BF351A-CEE2-4A75-802C-287060D743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6095A0-BAAC-46E9-83CA-37514377B1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24172B-DB6A-4344-9C8D-49F19A2220E4}" type="datetimeFigureOut">
              <a:rPr lang="en-US" smtClean="0"/>
              <a:t>12/11/2021</a:t>
            </a:fld>
            <a:endParaRPr lang="en-US"/>
          </a:p>
        </p:txBody>
      </p:sp>
      <p:sp>
        <p:nvSpPr>
          <p:cNvPr id="5" name="Footer Placeholder 4">
            <a:extLst>
              <a:ext uri="{FF2B5EF4-FFF2-40B4-BE49-F238E27FC236}">
                <a16:creationId xmlns:a16="http://schemas.microsoft.com/office/drawing/2014/main" id="{DB348291-95B2-42D2-8657-63276EA3B9A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B83F7C-1FDB-477C-9BDD-A517DFC1681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618DF2-E394-40B4-A2C0-D9B95D2F8C50}" type="slidenum">
              <a:rPr lang="en-US" smtClean="0"/>
              <a:t>‹#›</a:t>
            </a:fld>
            <a:endParaRPr lang="en-US"/>
          </a:p>
        </p:txBody>
      </p:sp>
    </p:spTree>
    <p:extLst>
      <p:ext uri="{BB962C8B-B14F-4D97-AF65-F5344CB8AC3E}">
        <p14:creationId xmlns:p14="http://schemas.microsoft.com/office/powerpoint/2010/main" val="686252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4.xml.rels><?xml version="1.0" encoding="UTF-8" standalone="yes"?>
<Relationships xmlns="http://schemas.openxmlformats.org/package/2006/relationships"><Relationship Id="rId3" Type="http://schemas.openxmlformats.org/officeDocument/2006/relationships/hyperlink" Target="https://www.webmd.com/cholesterol-management/default.htm" TargetMode="External"/><Relationship Id="rId2" Type="http://schemas.openxmlformats.org/officeDocument/2006/relationships/hyperlink" Target="https://www.washingtonpost.com/health/cholesterol-level-young-adults/2020/09/04/6a1f1f4c-ed81-11ea-b4bc-3a2098fc73d4_story.html" TargetMode="External"/><Relationship Id="rId1" Type="http://schemas.openxmlformats.org/officeDocument/2006/relationships/slideLayout" Target="../slideLayouts/slideLayout2.xml"/><Relationship Id="rId6" Type="http://schemas.openxmlformats.org/officeDocument/2006/relationships/hyperlink" Target="https://www.healthline.com/health/what-are-mets#:~:text=A%20MET%20is%20a%20ratio,expended%20per%20unit%20of%20time.&amp;text=To%20put%20it%20in%20perspective,a%20MET%20value%20of%2012.3" TargetMode="External"/><Relationship Id="rId5" Type="http://schemas.openxmlformats.org/officeDocument/2006/relationships/hyperlink" Target="https://sphweb.bumc.bu.edu/otlt/MPH-Modules/BS/R/R5_Correlation-Regression/R5_Correlation-Regression4.html" TargetMode="External"/><Relationship Id="rId4" Type="http://schemas.openxmlformats.org/officeDocument/2006/relationships/hyperlink" Target="https://medlineplus.gov/lab-tests/cholesterol-level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Layout" Target="../diagrams/layout7.xml"/><Relationship Id="rId7" Type="http://schemas.openxmlformats.org/officeDocument/2006/relationships/image" Target="../media/image25.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11" Type="http://schemas.openxmlformats.org/officeDocument/2006/relationships/image" Target="../media/image29.png"/><Relationship Id="rId5" Type="http://schemas.openxmlformats.org/officeDocument/2006/relationships/diagramColors" Target="../diagrams/colors7.xml"/><Relationship Id="rId10" Type="http://schemas.openxmlformats.org/officeDocument/2006/relationships/image" Target="../media/image28.png"/><Relationship Id="rId4" Type="http://schemas.openxmlformats.org/officeDocument/2006/relationships/diagramQuickStyle" Target="../diagrams/quickStyle7.xml"/><Relationship Id="rId9" Type="http://schemas.openxmlformats.org/officeDocument/2006/relationships/image" Target="../media/image27.png"/></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statisticsbyjim.com/regression/r-squared-invalid-nonlinear-regression/" TargetMode="External"/><Relationship Id="rId2" Type="http://schemas.openxmlformats.org/officeDocument/2006/relationships/hyperlink" Target="https://www.cdc.gov/nchs/nhanes/index.htm" TargetMode="External"/><Relationship Id="rId1" Type="http://schemas.openxmlformats.org/officeDocument/2006/relationships/slideLayout" Target="../slideLayouts/slideLayout2.xml"/><Relationship Id="rId5" Type="http://schemas.openxmlformats.org/officeDocument/2006/relationships/hyperlink" Target="https://www.linkedin.com/in/annelosch/" TargetMode="External"/><Relationship Id="rId4" Type="http://schemas.openxmlformats.org/officeDocument/2006/relationships/hyperlink" Target="https://github.com/mathisme/ThinkfulDSFinalCapston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C98EEBB7-4F13-40B6-A147-78964728F0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9A9AD7-2E5E-46D6-8599-1B2C1508B6D4}"/>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Predicting Total Cholesterol Level With </a:t>
            </a:r>
            <a:r>
              <a:rPr lang="en-US" sz="5200">
                <a:solidFill>
                  <a:srgbClr val="FFFFFF"/>
                </a:solidFill>
              </a:rPr>
              <a:t>Machine Learning</a:t>
            </a:r>
            <a:endParaRPr lang="en-US" sz="5200" dirty="0">
              <a:solidFill>
                <a:srgbClr val="FFFFFF"/>
              </a:solidFill>
            </a:endParaRPr>
          </a:p>
        </p:txBody>
      </p:sp>
      <p:sp>
        <p:nvSpPr>
          <p:cNvPr id="3" name="Subtitle 2">
            <a:extLst>
              <a:ext uri="{FF2B5EF4-FFF2-40B4-BE49-F238E27FC236}">
                <a16:creationId xmlns:a16="http://schemas.microsoft.com/office/drawing/2014/main" id="{781B3663-881A-4748-B2C1-1B1E85E95A44}"/>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a:solidFill>
                  <a:srgbClr val="FFFFFF"/>
                </a:solidFill>
              </a:rPr>
              <a:t>Anne Lösch</a:t>
            </a:r>
          </a:p>
        </p:txBody>
      </p:sp>
    </p:spTree>
    <p:extLst>
      <p:ext uri="{BB962C8B-B14F-4D97-AF65-F5344CB8AC3E}">
        <p14:creationId xmlns:p14="http://schemas.microsoft.com/office/powerpoint/2010/main" val="158667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5584AD-2513-4D4E-AFB2-BCD999D77FFE}"/>
              </a:ext>
            </a:extLst>
          </p:cNvPr>
          <p:cNvSpPr>
            <a:spLocks noGrp="1"/>
          </p:cNvSpPr>
          <p:nvPr>
            <p:ph type="title"/>
          </p:nvPr>
        </p:nvSpPr>
        <p:spPr>
          <a:xfrm>
            <a:off x="643467" y="321734"/>
            <a:ext cx="10905066" cy="1135737"/>
          </a:xfrm>
        </p:spPr>
        <p:txBody>
          <a:bodyPr>
            <a:normAutofit/>
          </a:bodyPr>
          <a:lstStyle/>
          <a:p>
            <a:r>
              <a:rPr lang="en-US" sz="3600" b="0" i="0" u="none" strike="noStrike">
                <a:effectLst/>
                <a:latin typeface="Arial" panose="020B0604020202020204" pitchFamily="34" charset="0"/>
              </a:rPr>
              <a:t>Limitations</a:t>
            </a:r>
            <a:endParaRPr lang="en-US" sz="3600"/>
          </a:p>
        </p:txBody>
      </p:sp>
      <p:sp>
        <p:nvSpPr>
          <p:cNvPr id="3" name="Content Placeholder 2">
            <a:extLst>
              <a:ext uri="{FF2B5EF4-FFF2-40B4-BE49-F238E27FC236}">
                <a16:creationId xmlns:a16="http://schemas.microsoft.com/office/drawing/2014/main" id="{04AF06F6-91B3-41AC-B9AC-D0673E2A5282}"/>
              </a:ext>
            </a:extLst>
          </p:cNvPr>
          <p:cNvSpPr>
            <a:spLocks noGrp="1"/>
          </p:cNvSpPr>
          <p:nvPr>
            <p:ph idx="1"/>
          </p:nvPr>
        </p:nvSpPr>
        <p:spPr>
          <a:xfrm>
            <a:off x="643469" y="1782981"/>
            <a:ext cx="4008384" cy="4393982"/>
          </a:xfrm>
        </p:spPr>
        <p:txBody>
          <a:bodyPr>
            <a:normAutofit lnSpcReduction="10000"/>
          </a:bodyPr>
          <a:lstStyle/>
          <a:p>
            <a:r>
              <a:rPr lang="en-US" sz="2000" dirty="0">
                <a:latin typeface="Arial" panose="020B0604020202020204" pitchFamily="34" charset="0"/>
              </a:rPr>
              <a:t>After filtering and cleaning data, only around 3500 observations were used for training out of around 16,000</a:t>
            </a:r>
          </a:p>
          <a:p>
            <a:r>
              <a:rPr lang="en-US" sz="2000" dirty="0">
                <a:latin typeface="Arial" panose="020B0604020202020204" pitchFamily="34" charset="0"/>
              </a:rPr>
              <a:t>Missing values needed to be imputed and so may not be accurate</a:t>
            </a:r>
          </a:p>
          <a:p>
            <a:r>
              <a:rPr lang="en-US" sz="2000" dirty="0">
                <a:latin typeface="Arial" panose="020B0604020202020204" pitchFamily="34" charset="0"/>
              </a:rPr>
              <a:t>As amount of physical activity was based on survey data, this may not be accurate</a:t>
            </a:r>
          </a:p>
          <a:p>
            <a:r>
              <a:rPr lang="en-US" sz="2000" dirty="0">
                <a:latin typeface="Arial" panose="020B0604020202020204" pitchFamily="34" charset="0"/>
              </a:rPr>
              <a:t>The final model struggles to predict extreme values. </a:t>
            </a:r>
          </a:p>
          <a:p>
            <a:r>
              <a:rPr lang="en-US" sz="2000" dirty="0">
                <a:latin typeface="Arial" panose="020B0604020202020204" pitchFamily="34" charset="0"/>
              </a:rPr>
              <a:t>Random forest will never predict outside the range of y values. (4.2,6.4)</a:t>
            </a:r>
            <a:endParaRPr lang="en-US" sz="2000" dirty="0"/>
          </a:p>
        </p:txBody>
      </p:sp>
      <p:grpSp>
        <p:nvGrpSpPr>
          <p:cNvPr id="77" name="Group 7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78" name="Isosceles Triangle 7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054" name="Picture 6">
            <a:extLst>
              <a:ext uri="{FF2B5EF4-FFF2-40B4-BE49-F238E27FC236}">
                <a16:creationId xmlns:a16="http://schemas.microsoft.com/office/drawing/2014/main" id="{D647A52B-4A3D-4C45-ADB4-344A451129E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362326" y="1782981"/>
            <a:ext cx="6119200" cy="4361892"/>
          </a:xfrm>
          <a:prstGeom prst="rect">
            <a:avLst/>
          </a:pr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82" name="Rectangle 8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3" name="Isosceles Triangle 8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4" name="Rectangle 1">
            <a:extLst>
              <a:ext uri="{FF2B5EF4-FFF2-40B4-BE49-F238E27FC236}">
                <a16:creationId xmlns:a16="http://schemas.microsoft.com/office/drawing/2014/main" id="{E5F1479D-F389-44F6-85D9-4EFC1F354CE4}"/>
              </a:ext>
            </a:extLst>
          </p:cNvPr>
          <p:cNvSpPr>
            <a:spLocks noChangeArrowheads="1"/>
          </p:cNvSpPr>
          <p:nvPr/>
        </p:nvSpPr>
        <p:spPr bwMode="auto">
          <a:xfrm>
            <a:off x="0" y="151656"/>
            <a:ext cx="407163"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ts val="600"/>
              </a:spcAft>
              <a:buClrTx/>
              <a:buSzTx/>
              <a:buFontTx/>
              <a:buNone/>
              <a:tabLst/>
              <a:defRPr/>
            </a:pPr>
            <a:r>
              <a:rPr kumimoji="0" lang="en-US" altLang="en-US" sz="1000" b="0" i="0" u="none" strike="noStrike" kern="1200" cap="none" spc="0" normalizeH="0" baseline="0" noProof="0">
                <a:ln>
                  <a:noFill/>
                </a:ln>
                <a:solidFill>
                  <a:srgbClr val="000000"/>
                </a:solidFill>
                <a:effectLst/>
                <a:uLnTx/>
                <a:uFillTx/>
                <a:latin typeface="Courier New" panose="02070309020205020404" pitchFamily="49" charset="0"/>
                <a:ea typeface="+mn-ea"/>
                <a:cs typeface="+mn-cs"/>
              </a:rPr>
              <a:t>16312</a:t>
            </a:r>
            <a:r>
              <a:rPr kumimoji="0" lang="en-US" altLang="en-US" sz="800" b="0" i="0" u="none" strike="noStrike" kern="1200" cap="none" spc="0" normalizeH="0" baseline="0" noProof="0">
                <a:ln>
                  <a:noFill/>
                </a:ln>
                <a:solidFill>
                  <a:prstClr val="black"/>
                </a:solidFill>
                <a:effectLst/>
                <a:uLnTx/>
                <a:uFillTx/>
                <a:latin typeface="Calibri" panose="020F0502020204030204"/>
                <a:ea typeface="+mn-ea"/>
                <a:cs typeface="+mn-cs"/>
              </a:rPr>
              <a:t> </a:t>
            </a:r>
            <a:endParaRPr kumimoji="0" lang="en-US" altLang="en-US" sz="18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8913325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CBB13-49A8-4FF9-8E1D-2C396448A3E3}"/>
              </a:ext>
            </a:extLst>
          </p:cNvPr>
          <p:cNvSpPr>
            <a:spLocks noGrp="1"/>
          </p:cNvSpPr>
          <p:nvPr>
            <p:ph type="title"/>
          </p:nvPr>
        </p:nvSpPr>
        <p:spPr/>
        <p:txBody>
          <a:bodyPr/>
          <a:lstStyle/>
          <a:p>
            <a:r>
              <a:rPr lang="en-US"/>
              <a:t>Data Needed to Make Predictions</a:t>
            </a:r>
            <a:endParaRPr lang="en-US" dirty="0"/>
          </a:p>
        </p:txBody>
      </p:sp>
      <p:graphicFrame>
        <p:nvGraphicFramePr>
          <p:cNvPr id="17" name="Content Placeholder 2">
            <a:extLst>
              <a:ext uri="{FF2B5EF4-FFF2-40B4-BE49-F238E27FC236}">
                <a16:creationId xmlns:a16="http://schemas.microsoft.com/office/drawing/2014/main" id="{9A53A57D-270B-4749-B53D-FA1AFB14F55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33351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4251C461-4888-4B77-9564-91B4FFACAAC5}"/>
              </a:ext>
            </a:extLst>
          </p:cNvPr>
          <p:cNvPicPr>
            <a:picLocks noChangeAspect="1"/>
          </p:cNvPicPr>
          <p:nvPr/>
        </p:nvPicPr>
        <p:blipFill rotWithShape="1">
          <a:blip r:embed="rId2"/>
          <a:srcRect l="4627" r="24273"/>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81A152D-5136-48F8-BBC4-FCA894FDCE01}"/>
              </a:ext>
            </a:extLst>
          </p:cNvPr>
          <p:cNvSpPr>
            <a:spLocks noGrp="1"/>
          </p:cNvSpPr>
          <p:nvPr>
            <p:ph type="title"/>
          </p:nvPr>
        </p:nvSpPr>
        <p:spPr>
          <a:xfrm>
            <a:off x="371094" y="1161288"/>
            <a:ext cx="3438144" cy="1124712"/>
          </a:xfrm>
        </p:spPr>
        <p:txBody>
          <a:bodyPr anchor="b">
            <a:normAutofit/>
          </a:bodyPr>
          <a:lstStyle/>
          <a:p>
            <a:r>
              <a:rPr lang="en-US" sz="2800"/>
              <a:t>Conclusion</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A7E87E6-943E-4323-9CFC-79C187259AB6}"/>
              </a:ext>
            </a:extLst>
          </p:cNvPr>
          <p:cNvSpPr>
            <a:spLocks noGrp="1"/>
          </p:cNvSpPr>
          <p:nvPr>
            <p:ph idx="1"/>
          </p:nvPr>
        </p:nvSpPr>
        <p:spPr>
          <a:xfrm>
            <a:off x="371094" y="2718054"/>
            <a:ext cx="3438906" cy="3207258"/>
          </a:xfrm>
        </p:spPr>
        <p:txBody>
          <a:bodyPr anchor="t">
            <a:normAutofit/>
          </a:bodyPr>
          <a:lstStyle/>
          <a:p>
            <a:r>
              <a:rPr lang="en-US" sz="1700"/>
              <a:t>Question: Can we find a model to estimate total cholesterol level </a:t>
            </a:r>
          </a:p>
          <a:p>
            <a:r>
              <a:rPr lang="en-US" sz="1700"/>
              <a:t>Data</a:t>
            </a:r>
          </a:p>
          <a:p>
            <a:r>
              <a:rPr lang="en-US" sz="1700"/>
              <a:t>Modeling Process</a:t>
            </a:r>
          </a:p>
          <a:p>
            <a:r>
              <a:rPr lang="en-US" sz="1700"/>
              <a:t>Best Model: Random Forests</a:t>
            </a:r>
          </a:p>
          <a:p>
            <a:r>
              <a:rPr lang="en-US" sz="1700"/>
              <a:t>Limitations: Struggles to predict extreme values</a:t>
            </a:r>
          </a:p>
        </p:txBody>
      </p:sp>
    </p:spTree>
    <p:extLst>
      <p:ext uri="{BB962C8B-B14F-4D97-AF65-F5344CB8AC3E}">
        <p14:creationId xmlns:p14="http://schemas.microsoft.com/office/powerpoint/2010/main" val="341233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BEAC4D-6C50-451A-B856-1683E3437E38}"/>
              </a:ext>
            </a:extLst>
          </p:cNvPr>
          <p:cNvSpPr>
            <a:spLocks noGrp="1"/>
          </p:cNvSpPr>
          <p:nvPr>
            <p:ph type="title"/>
          </p:nvPr>
        </p:nvSpPr>
        <p:spPr>
          <a:xfrm>
            <a:off x="586478" y="1683756"/>
            <a:ext cx="3115265" cy="2396359"/>
          </a:xfrm>
        </p:spPr>
        <p:txBody>
          <a:bodyPr anchor="b">
            <a:normAutofit/>
          </a:bodyPr>
          <a:lstStyle/>
          <a:p>
            <a:pPr algn="r"/>
            <a:r>
              <a:rPr lang="en-US" sz="2500" b="0" i="0" u="none" strike="noStrike">
                <a:solidFill>
                  <a:srgbClr val="FFFFFF"/>
                </a:solidFill>
                <a:effectLst/>
                <a:latin typeface="Arial" panose="020B0604020202020204" pitchFamily="34" charset="0"/>
              </a:rPr>
              <a:t>Recommendations</a:t>
            </a:r>
            <a:endParaRPr lang="en-US" sz="2500">
              <a:solidFill>
                <a:srgbClr val="FFFFFF"/>
              </a:solidFill>
            </a:endParaRPr>
          </a:p>
        </p:txBody>
      </p:sp>
      <p:graphicFrame>
        <p:nvGraphicFramePr>
          <p:cNvPr id="5" name="Content Placeholder 2">
            <a:extLst>
              <a:ext uri="{FF2B5EF4-FFF2-40B4-BE49-F238E27FC236}">
                <a16:creationId xmlns:a16="http://schemas.microsoft.com/office/drawing/2014/main" id="{D92C65ED-43C8-4F6E-81BF-F67562E0C20E}"/>
              </a:ext>
            </a:extLst>
          </p:cNvPr>
          <p:cNvGraphicFramePr>
            <a:graphicFrameLocks noGrp="1"/>
          </p:cNvGraphicFramePr>
          <p:nvPr>
            <p:ph idx="1"/>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87194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1D1020DA-903E-4C23-92FA-C826C1505337}"/>
              </a:ext>
            </a:extLst>
          </p:cNvPr>
          <p:cNvSpPr>
            <a:spLocks noGrp="1"/>
          </p:cNvSpPr>
          <p:nvPr>
            <p:ph type="title"/>
          </p:nvPr>
        </p:nvSpPr>
        <p:spPr>
          <a:xfrm>
            <a:off x="958506" y="800392"/>
            <a:ext cx="10264697" cy="1212102"/>
          </a:xfrm>
        </p:spPr>
        <p:txBody>
          <a:bodyPr>
            <a:normAutofit/>
          </a:bodyPr>
          <a:lstStyle/>
          <a:p>
            <a:r>
              <a:rPr lang="en-US" sz="4000" b="0" i="0" u="none" strike="noStrike">
                <a:solidFill>
                  <a:srgbClr val="FFFFFF"/>
                </a:solidFill>
                <a:effectLst/>
                <a:latin typeface="Arial" panose="020B0604020202020204" pitchFamily="34" charset="0"/>
              </a:rPr>
              <a:t>References</a:t>
            </a:r>
            <a:endParaRPr lang="en-US" sz="4000">
              <a:solidFill>
                <a:srgbClr val="FFFFFF"/>
              </a:solidFill>
            </a:endParaRPr>
          </a:p>
        </p:txBody>
      </p:sp>
      <p:sp>
        <p:nvSpPr>
          <p:cNvPr id="3" name="Content Placeholder 2">
            <a:extLst>
              <a:ext uri="{FF2B5EF4-FFF2-40B4-BE49-F238E27FC236}">
                <a16:creationId xmlns:a16="http://schemas.microsoft.com/office/drawing/2014/main" id="{758D5DB5-D150-44DA-B022-89AB0E7E23AA}"/>
              </a:ext>
            </a:extLst>
          </p:cNvPr>
          <p:cNvSpPr>
            <a:spLocks noGrp="1"/>
          </p:cNvSpPr>
          <p:nvPr>
            <p:ph idx="1"/>
          </p:nvPr>
        </p:nvSpPr>
        <p:spPr>
          <a:xfrm>
            <a:off x="1367624" y="2490436"/>
            <a:ext cx="9708995" cy="3567173"/>
          </a:xfrm>
        </p:spPr>
        <p:txBody>
          <a:bodyPr anchor="ctr">
            <a:normAutofit fontScale="85000" lnSpcReduction="10000"/>
          </a:bodyPr>
          <a:lstStyle/>
          <a:p>
            <a:pPr marL="514350" indent="-514350">
              <a:buFont typeface="+mj-lt"/>
              <a:buAutoNum type="arabicPeriod"/>
            </a:pPr>
            <a:r>
              <a:rPr lang="en-US" sz="2000" b="0" i="0" dirty="0">
                <a:effectLst/>
                <a:latin typeface="Helvetica Neue"/>
              </a:rPr>
              <a:t>Even if you're in your 20s you should get your cholesterol checked. Erin Blakemore. 2020. The Washington Post. </a:t>
            </a:r>
            <a:r>
              <a:rPr lang="en-US" sz="2000" b="0" i="0" u="sng" dirty="0">
                <a:effectLst/>
                <a:latin typeface="Helvetica Neue"/>
                <a:hlinkClick r:id="rId2"/>
              </a:rPr>
              <a:t>https://www.washingtonpost.com/health/cholesterol-level-young-adults/2020/09/04/6a1f1f4c-ed81-11ea-b4bc-3a2098fc73d4_story.html</a:t>
            </a:r>
            <a:endParaRPr lang="en-US" sz="2000" b="0" i="0" dirty="0">
              <a:effectLst/>
              <a:latin typeface="Helvetica Neue"/>
            </a:endParaRPr>
          </a:p>
          <a:p>
            <a:pPr marL="514350" indent="-514350">
              <a:buFont typeface="+mj-lt"/>
              <a:buAutoNum type="arabicPeriod"/>
            </a:pPr>
            <a:r>
              <a:rPr lang="en-US" sz="2000" b="0" i="0" dirty="0">
                <a:effectLst/>
                <a:latin typeface="Helvetica Neue"/>
              </a:rPr>
              <a:t>Cholesterol &amp; Triglycerides Health Center. 2021. WebMD. </a:t>
            </a:r>
            <a:r>
              <a:rPr lang="en-US" sz="2000" b="0" i="0" u="sng" dirty="0">
                <a:effectLst/>
                <a:latin typeface="Helvetica Neue"/>
                <a:hlinkClick r:id="rId3"/>
              </a:rPr>
              <a:t>https://www.webmd.com/cholesterol-management/default.htm</a:t>
            </a:r>
            <a:endParaRPr lang="en-US" sz="2000" b="0" i="0" u="sng" dirty="0">
              <a:effectLst/>
              <a:latin typeface="Helvetica Neue"/>
            </a:endParaRPr>
          </a:p>
          <a:p>
            <a:pPr marL="514350" indent="-514350">
              <a:buFont typeface="+mj-lt"/>
              <a:buAutoNum type="arabicPeriod"/>
            </a:pPr>
            <a:r>
              <a:rPr lang="en-US" sz="2000" dirty="0">
                <a:latin typeface="Helvetica Neue"/>
              </a:rPr>
              <a:t>Cholesterol levels.  2020.  Medline Plus. </a:t>
            </a:r>
            <a:r>
              <a:rPr lang="en-US" sz="2000" b="0" i="0" dirty="0">
                <a:solidFill>
                  <a:schemeClr val="accent1"/>
                </a:solidFill>
                <a:effectLst/>
                <a:latin typeface="Helvetica Neue"/>
                <a:hlinkClick r:id="rId4">
                  <a:extLst>
                    <a:ext uri="{A12FA001-AC4F-418D-AE19-62706E023703}">
                      <ahyp:hlinkClr xmlns:ahyp="http://schemas.microsoft.com/office/drawing/2018/hyperlinkcolor" val="tx"/>
                    </a:ext>
                  </a:extLst>
                </a:hlinkClick>
              </a:rPr>
              <a:t>https://medlineplus.gov/lab-tests/cholesterol-levels/</a:t>
            </a:r>
            <a:endParaRPr lang="en-US" sz="2000" b="0" i="0" dirty="0">
              <a:solidFill>
                <a:schemeClr val="accent1"/>
              </a:solidFill>
              <a:effectLst/>
              <a:latin typeface="Helvetica Neue"/>
            </a:endParaRPr>
          </a:p>
          <a:p>
            <a:pPr marL="514350" indent="-514350">
              <a:buFont typeface="+mj-lt"/>
              <a:buAutoNum type="arabicPeriod"/>
            </a:pPr>
            <a:r>
              <a:rPr lang="en-US" sz="2000" dirty="0">
                <a:latin typeface="Helvetica Neue"/>
              </a:rPr>
              <a:t>Correlation and Regression with R.  2016.  Boston University School of Public Health.  </a:t>
            </a:r>
            <a:r>
              <a:rPr lang="en-US" sz="2000" b="0" i="0" dirty="0">
                <a:solidFill>
                  <a:schemeClr val="accent1"/>
                </a:solidFill>
                <a:effectLst/>
                <a:latin typeface="Helvetica Neue"/>
                <a:hlinkClick r:id="rId5">
                  <a:extLst>
                    <a:ext uri="{A12FA001-AC4F-418D-AE19-62706E023703}">
                      <ahyp:hlinkClr xmlns:ahyp="http://schemas.microsoft.com/office/drawing/2018/hyperlinkcolor" val="tx"/>
                    </a:ext>
                  </a:extLst>
                </a:hlinkClick>
              </a:rPr>
              <a:t>https://sphweb.bumc.bu.edu/otlt/MPH-Modules/BS/R/R5_Correlation-Regression/R5_Correlation-Regression4.html</a:t>
            </a:r>
            <a:endParaRPr lang="en-US" sz="2000" b="0" i="0" dirty="0">
              <a:solidFill>
                <a:schemeClr val="accent1"/>
              </a:solidFill>
              <a:effectLst/>
              <a:latin typeface="Helvetica Neue"/>
            </a:endParaRPr>
          </a:p>
          <a:p>
            <a:pPr marL="514350" indent="-514350">
              <a:buFont typeface="+mj-lt"/>
              <a:buAutoNum type="arabicPeriod"/>
            </a:pPr>
            <a:r>
              <a:rPr lang="en-US" sz="2000" b="0" i="0" dirty="0">
                <a:effectLst/>
                <a:latin typeface="Helvetica Neue"/>
              </a:rPr>
              <a:t>What Exactly Are METs, and What Should You Know About Them? Kristen Nunez.  2019.  </a:t>
            </a:r>
            <a:r>
              <a:rPr lang="en-US" sz="2000" b="0" i="0" dirty="0" err="1">
                <a:effectLst/>
                <a:latin typeface="Helvetica Neue"/>
              </a:rPr>
              <a:t>HealthLine</a:t>
            </a:r>
            <a:r>
              <a:rPr lang="en-US" sz="2000" b="0" i="0" dirty="0">
                <a:effectLst/>
                <a:latin typeface="Helvetica Neue"/>
              </a:rPr>
              <a:t>. </a:t>
            </a:r>
            <a:r>
              <a:rPr lang="en-US" sz="2000" b="0" i="0" dirty="0">
                <a:effectLst/>
                <a:latin typeface="Helvetica Neue"/>
                <a:hlinkClick r:id="rId6"/>
              </a:rPr>
              <a:t>https://www.healthline.com/health/what-are-mets#:~:text=A%20MET%20is%20a%20ratio,expended%20per%20unit%20of%20time.&amp;text=To%20put%20it%20in%20perspective,a%20MET%20value%20of%2012.3</a:t>
            </a:r>
            <a:r>
              <a:rPr lang="en-US" sz="2000" b="0" i="0" dirty="0">
                <a:effectLst/>
                <a:latin typeface="Helvetica Neue"/>
              </a:rPr>
              <a:t>.</a:t>
            </a:r>
          </a:p>
          <a:p>
            <a:endParaRPr lang="en-US" sz="2000" dirty="0"/>
          </a:p>
        </p:txBody>
      </p:sp>
    </p:spTree>
    <p:extLst>
      <p:ext uri="{BB962C8B-B14F-4D97-AF65-F5344CB8AC3E}">
        <p14:creationId xmlns:p14="http://schemas.microsoft.com/office/powerpoint/2010/main" val="1548814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6">
            <a:extLst>
              <a:ext uri="{FF2B5EF4-FFF2-40B4-BE49-F238E27FC236}">
                <a16:creationId xmlns:a16="http://schemas.microsoft.com/office/drawing/2014/main" id="{1ACA2EA0-FFD3-42EC-9406-B595015ED9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8">
            <a:extLst>
              <a:ext uri="{FF2B5EF4-FFF2-40B4-BE49-F238E27FC236}">
                <a16:creationId xmlns:a16="http://schemas.microsoft.com/office/drawing/2014/main" id="{D5288BCE-665C-472A-8C43-664BCFA31E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8762" y="1247775"/>
            <a:ext cx="9144000" cy="3007447"/>
          </a:xfrm>
          <a:prstGeom prst="rect">
            <a:avLst/>
          </a:prstGeom>
          <a:solidFill>
            <a:schemeClr val="bg1"/>
          </a:solidFill>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82B59F-04B1-41C9-BE8B-AB7DEB0CF870}"/>
              </a:ext>
            </a:extLst>
          </p:cNvPr>
          <p:cNvSpPr>
            <a:spLocks noGrp="1"/>
          </p:cNvSpPr>
          <p:nvPr>
            <p:ph type="title"/>
          </p:nvPr>
        </p:nvSpPr>
        <p:spPr>
          <a:xfrm>
            <a:off x="1804988" y="1442172"/>
            <a:ext cx="8582025" cy="2177328"/>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Appendix</a:t>
            </a:r>
          </a:p>
        </p:txBody>
      </p:sp>
      <p:sp>
        <p:nvSpPr>
          <p:cNvPr id="31" name="Rectangle: Rounded Corners 10">
            <a:extLst>
              <a:ext uri="{FF2B5EF4-FFF2-40B4-BE49-F238E27FC236}">
                <a16:creationId xmlns:a16="http://schemas.microsoft.com/office/drawing/2014/main" id="{46C57131-53A7-4C1A-BEA8-25F06A06AD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7872" y="3912322"/>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2570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1BDFCE4-925C-4378-93A9-AED8BEFF4F68}"/>
              </a:ext>
            </a:extLst>
          </p:cNvPr>
          <p:cNvSpPr>
            <a:spLocks noGrp="1"/>
          </p:cNvSpPr>
          <p:nvPr>
            <p:ph type="title"/>
          </p:nvPr>
        </p:nvSpPr>
        <p:spPr/>
        <p:txBody>
          <a:bodyPr/>
          <a:lstStyle/>
          <a:p>
            <a:r>
              <a:rPr lang="en-US"/>
              <a:t>Variables needed for prediction</a:t>
            </a:r>
            <a:endParaRPr lang="en-US" dirty="0"/>
          </a:p>
        </p:txBody>
      </p:sp>
      <p:sp>
        <p:nvSpPr>
          <p:cNvPr id="5" name="Content Placeholder 4">
            <a:extLst>
              <a:ext uri="{FF2B5EF4-FFF2-40B4-BE49-F238E27FC236}">
                <a16:creationId xmlns:a16="http://schemas.microsoft.com/office/drawing/2014/main" id="{8AFF7C37-C144-468F-87DF-C41F7A985544}"/>
              </a:ext>
            </a:extLst>
          </p:cNvPr>
          <p:cNvSpPr>
            <a:spLocks noGrp="1"/>
          </p:cNvSpPr>
          <p:nvPr>
            <p:ph sz="half" idx="1"/>
          </p:nvPr>
        </p:nvSpPr>
        <p:spPr/>
        <p:txBody>
          <a:bodyPr>
            <a:normAutofit fontScale="32500" lnSpcReduction="20000"/>
          </a:bodyPr>
          <a:lstStyle/>
          <a:p>
            <a:r>
              <a:rPr lang="en-US" dirty="0"/>
              <a:t>RIDAGEYR -- the age of the person (years), integer</a:t>
            </a:r>
          </a:p>
          <a:p>
            <a:r>
              <a:rPr lang="en-US" dirty="0"/>
              <a:t>Systolic -- systolic blood pressure reading (mm Hg), float</a:t>
            </a:r>
          </a:p>
          <a:p>
            <a:r>
              <a:rPr lang="en-US" dirty="0"/>
              <a:t>Diastolic -- diastolic blood pressure reading (mm Hg), float</a:t>
            </a:r>
          </a:p>
          <a:p>
            <a:r>
              <a:rPr lang="en-US" dirty="0"/>
              <a:t>BMXBMI --- the body mass index of the individual (kg/m**2), float</a:t>
            </a:r>
          </a:p>
          <a:p>
            <a:r>
              <a:rPr lang="en-US" dirty="0"/>
              <a:t>BPXPLS -- the pulse of the individual, int</a:t>
            </a:r>
          </a:p>
          <a:p>
            <a:r>
              <a:rPr lang="en-US" dirty="0" err="1"/>
              <a:t>avg_daily_vigorous_activity</a:t>
            </a:r>
            <a:r>
              <a:rPr lang="en-US" dirty="0"/>
              <a:t> -- minutes of average daily vigorous activity. Remember to multiply by 8, float</a:t>
            </a:r>
          </a:p>
          <a:p>
            <a:r>
              <a:rPr lang="en-US" dirty="0" err="1"/>
              <a:t>avg_daily_moderate_activity</a:t>
            </a:r>
            <a:r>
              <a:rPr lang="en-US" dirty="0"/>
              <a:t> -- minutes of average daily moderate activity. Remember to multiply by 4, float</a:t>
            </a:r>
          </a:p>
          <a:p>
            <a:r>
              <a:rPr lang="en-US" dirty="0"/>
              <a:t>DR1TKCAL_t -- average daily caloric intake (kcal), float</a:t>
            </a:r>
          </a:p>
          <a:p>
            <a:r>
              <a:rPr lang="en-US" dirty="0"/>
              <a:t>DR1TPROT_t -- average daily protein intake (gm), float</a:t>
            </a:r>
          </a:p>
          <a:p>
            <a:r>
              <a:rPr lang="en-US" dirty="0"/>
              <a:t>DR1TCARB_t -- average daily carbohydrate intake (gm), float</a:t>
            </a:r>
          </a:p>
          <a:p>
            <a:r>
              <a:rPr lang="en-US" dirty="0"/>
              <a:t>DR1TSUGR_t -- average daily total sugar (gm), float</a:t>
            </a:r>
          </a:p>
          <a:p>
            <a:r>
              <a:rPr lang="en-US" dirty="0"/>
              <a:t>DR1TFIBE_t -- average daily dietary fiber intake (gm), float</a:t>
            </a:r>
          </a:p>
          <a:p>
            <a:r>
              <a:rPr lang="en-US" dirty="0"/>
              <a:t>DR1TTFAT_t -- average daily total fat intake (gm), float</a:t>
            </a:r>
          </a:p>
          <a:p>
            <a:r>
              <a:rPr lang="en-US" dirty="0"/>
              <a:t>DR1TSFAT_t -- average daily saturated fat intake (gm), float</a:t>
            </a:r>
          </a:p>
          <a:p>
            <a:r>
              <a:rPr lang="en-US" dirty="0"/>
              <a:t>DR1TMFAT_t -- average daily monounsaturated fatty acids intake (gm), float</a:t>
            </a:r>
          </a:p>
          <a:p>
            <a:r>
              <a:rPr lang="en-US" dirty="0"/>
              <a:t>DR1TPFAT_t -- average daily polyunsaturated fatty acids (gm), float</a:t>
            </a:r>
          </a:p>
          <a:p>
            <a:r>
              <a:rPr lang="en-US" dirty="0"/>
              <a:t>DR1TCHOL_t -- average daily intake of Cholesterol (mg), float</a:t>
            </a:r>
          </a:p>
        </p:txBody>
      </p:sp>
      <p:sp>
        <p:nvSpPr>
          <p:cNvPr id="6" name="Content Placeholder 5">
            <a:extLst>
              <a:ext uri="{FF2B5EF4-FFF2-40B4-BE49-F238E27FC236}">
                <a16:creationId xmlns:a16="http://schemas.microsoft.com/office/drawing/2014/main" id="{E79D1C85-D7AB-4ECE-A8CE-C215D89BC898}"/>
              </a:ext>
            </a:extLst>
          </p:cNvPr>
          <p:cNvSpPr>
            <a:spLocks noGrp="1"/>
          </p:cNvSpPr>
          <p:nvPr>
            <p:ph sz="half" idx="2"/>
          </p:nvPr>
        </p:nvSpPr>
        <p:spPr/>
        <p:txBody>
          <a:bodyPr>
            <a:normAutofit fontScale="32500" lnSpcReduction="20000"/>
          </a:bodyPr>
          <a:lstStyle/>
          <a:p>
            <a:r>
              <a:rPr lang="en-US" dirty="0"/>
              <a:t>DR1TSODI_t -- average daily intake of Sodium </a:t>
            </a:r>
            <a:r>
              <a:rPr lang="en-US" dirty="0" err="1"/>
              <a:t>Sodium</a:t>
            </a:r>
            <a:r>
              <a:rPr lang="en-US" dirty="0"/>
              <a:t> (mg), float</a:t>
            </a:r>
          </a:p>
          <a:p>
            <a:r>
              <a:rPr lang="en-US" dirty="0"/>
              <a:t>DR1TVD_t -- average daily intake of Vitamin D (D2 + D3) (mcg), float</a:t>
            </a:r>
          </a:p>
          <a:p>
            <a:r>
              <a:rPr lang="en-US" dirty="0"/>
              <a:t>DR1TCALC_t -- average daily intake of Calcium (mg), float</a:t>
            </a:r>
          </a:p>
          <a:p>
            <a:r>
              <a:rPr lang="en-US" dirty="0"/>
              <a:t>DR1TIRON_t -- average daily intake of Iron (mg), float</a:t>
            </a:r>
          </a:p>
          <a:p>
            <a:r>
              <a:rPr lang="en-US" dirty="0"/>
              <a:t>DR1TPOTA_t -- average daily intake of Potassium (mg), float</a:t>
            </a:r>
          </a:p>
          <a:p>
            <a:r>
              <a:rPr lang="en-US" dirty="0" err="1"/>
              <a:t>avgALC</a:t>
            </a:r>
            <a:r>
              <a:rPr lang="en-US" dirty="0"/>
              <a:t> -- average number of alcoholic drinks per day, float</a:t>
            </a:r>
          </a:p>
          <a:p>
            <a:pPr marL="0" indent="0">
              <a:buNone/>
            </a:pPr>
            <a:endParaRPr lang="en-US" dirty="0"/>
          </a:p>
          <a:p>
            <a:r>
              <a:rPr lang="en-US" dirty="0"/>
              <a:t>RIAGENDR -- the gender of the individual, 0 -- female, 1 -- male</a:t>
            </a:r>
          </a:p>
          <a:p>
            <a:r>
              <a:rPr lang="en-US" dirty="0"/>
              <a:t>RIDRETH3 -- race, 1 --Mexican American, 2 -- Other Hispanic, 3 -- Non-Hispanic White, 4 -- Non-Hispanic Black, 6 -- Non-Hispanic Asian, 7 -- other race including multi-racial</a:t>
            </a:r>
          </a:p>
          <a:p>
            <a:r>
              <a:rPr lang="en-US" dirty="0"/>
              <a:t>BPXPULS -- pulse type, 0 -- regular, 1 -- irregular</a:t>
            </a:r>
          </a:p>
          <a:p>
            <a:r>
              <a:rPr lang="en-US" dirty="0"/>
              <a:t>BPQ020 -- Ever told you had high blood pressure, 0 -- no, 1 -- yes</a:t>
            </a:r>
          </a:p>
          <a:p>
            <a:r>
              <a:rPr lang="en-US" dirty="0"/>
              <a:t>BPQ050A -- Now taking prescription medication for high blood pressure, 0 -- no, 1 -- yes</a:t>
            </a:r>
          </a:p>
          <a:p>
            <a:r>
              <a:rPr lang="en-US" dirty="0"/>
              <a:t>BPQ080 -- Ever told you have high cholesterol, 0 -- no, 1 -- yes</a:t>
            </a:r>
          </a:p>
          <a:p>
            <a:r>
              <a:rPr lang="en-US" dirty="0"/>
              <a:t>BPQ100D -- Now taking prescription medication for high cholesterol, 0 -- no, 1 -- yes</a:t>
            </a:r>
          </a:p>
          <a:p>
            <a:r>
              <a:rPr lang="en-US" dirty="0"/>
              <a:t>DIQ010 -- Doctor told you that you have diabetes, 0 -- no, 1 -- borderline, 2 -- yes</a:t>
            </a:r>
          </a:p>
          <a:p>
            <a:r>
              <a:rPr lang="en-US" dirty="0"/>
              <a:t>MCQ170M -- Do you still have thyroid problems, 0 -- no, 1 -- yes</a:t>
            </a:r>
          </a:p>
          <a:p>
            <a:r>
              <a:rPr lang="en-US" dirty="0"/>
              <a:t>SMQ681 -- smoked tobacco in the last 5 days, 0 -- no, 1 -- yes</a:t>
            </a:r>
          </a:p>
        </p:txBody>
      </p:sp>
    </p:spTree>
    <p:extLst>
      <p:ext uri="{BB962C8B-B14F-4D97-AF65-F5344CB8AC3E}">
        <p14:creationId xmlns:p14="http://schemas.microsoft.com/office/powerpoint/2010/main" val="80878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3CC74F-1FED-42B0-A8F3-7BBFD70D6195}"/>
              </a:ext>
            </a:extLst>
          </p:cNvPr>
          <p:cNvPicPr>
            <a:picLocks noChangeAspect="1"/>
          </p:cNvPicPr>
          <p:nvPr/>
        </p:nvPicPr>
        <p:blipFill rotWithShape="1">
          <a:blip r:embed="rId2">
            <a:duotone>
              <a:schemeClr val="bg2">
                <a:shade val="45000"/>
                <a:satMod val="135000"/>
              </a:schemeClr>
              <a:prstClr val="white"/>
            </a:duotone>
          </a:blip>
          <a:srcRect t="3433"/>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9A673C-FE9A-4F8D-93EE-F70D22EE496C}"/>
              </a:ext>
            </a:extLst>
          </p:cNvPr>
          <p:cNvSpPr>
            <a:spLocks noGrp="1"/>
          </p:cNvSpPr>
          <p:nvPr>
            <p:ph type="title"/>
          </p:nvPr>
        </p:nvSpPr>
        <p:spPr>
          <a:xfrm>
            <a:off x="838200" y="365125"/>
            <a:ext cx="10515600" cy="1325563"/>
          </a:xfrm>
        </p:spPr>
        <p:txBody>
          <a:bodyPr>
            <a:normAutofit/>
          </a:bodyPr>
          <a:lstStyle/>
          <a:p>
            <a:r>
              <a:rPr lang="en-US"/>
              <a:t>Random Forest Pipeline</a:t>
            </a:r>
            <a:endParaRPr lang="en-US" dirty="0"/>
          </a:p>
        </p:txBody>
      </p:sp>
      <p:graphicFrame>
        <p:nvGraphicFramePr>
          <p:cNvPr id="5" name="Content Placeholder 2">
            <a:extLst>
              <a:ext uri="{FF2B5EF4-FFF2-40B4-BE49-F238E27FC236}">
                <a16:creationId xmlns:a16="http://schemas.microsoft.com/office/drawing/2014/main" id="{BA1F91AC-5E2D-40CD-B288-83E2E0148F8E}"/>
              </a:ext>
            </a:extLst>
          </p:cNvPr>
          <p:cNvGraphicFramePr>
            <a:graphicFrameLocks noGrp="1"/>
          </p:cNvGraphicFramePr>
          <p:nvPr>
            <p:ph idx="1"/>
            <p:extLst>
              <p:ext uri="{D42A27DB-BD31-4B8C-83A1-F6EECF244321}">
                <p14:modId xmlns:p14="http://schemas.microsoft.com/office/powerpoint/2010/main" val="98856285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731125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99D711-7514-4468-AD6B-1E49D5976CEF}"/>
              </a:ext>
            </a:extLst>
          </p:cNvPr>
          <p:cNvSpPr>
            <a:spLocks noGrp="1"/>
          </p:cNvSpPr>
          <p:nvPr>
            <p:ph type="title"/>
          </p:nvPr>
        </p:nvSpPr>
        <p:spPr>
          <a:xfrm>
            <a:off x="643467" y="321734"/>
            <a:ext cx="6901193" cy="1135737"/>
          </a:xfrm>
        </p:spPr>
        <p:txBody>
          <a:bodyPr>
            <a:normAutofit/>
          </a:bodyPr>
          <a:lstStyle/>
          <a:p>
            <a:r>
              <a:rPr lang="en-US" sz="3600"/>
              <a:t>Log Transformation of Skewed Variables</a:t>
            </a:r>
          </a:p>
        </p:txBody>
      </p:sp>
      <p:sp>
        <p:nvSpPr>
          <p:cNvPr id="3" name="Content Placeholder 2">
            <a:extLst>
              <a:ext uri="{FF2B5EF4-FFF2-40B4-BE49-F238E27FC236}">
                <a16:creationId xmlns:a16="http://schemas.microsoft.com/office/drawing/2014/main" id="{BD6F799C-405F-4954-BFEE-10309D849C89}"/>
              </a:ext>
            </a:extLst>
          </p:cNvPr>
          <p:cNvSpPr>
            <a:spLocks noGrp="1"/>
          </p:cNvSpPr>
          <p:nvPr>
            <p:ph idx="1"/>
          </p:nvPr>
        </p:nvSpPr>
        <p:spPr>
          <a:xfrm>
            <a:off x="643468" y="1782981"/>
            <a:ext cx="6901193" cy="4393982"/>
          </a:xfrm>
        </p:spPr>
        <p:txBody>
          <a:bodyPr>
            <a:normAutofit/>
          </a:bodyPr>
          <a:lstStyle/>
          <a:p>
            <a:r>
              <a:rPr lang="en-US" sz="2000"/>
              <a:t>Many numerical variables had skewed distributions</a:t>
            </a:r>
          </a:p>
          <a:p>
            <a:r>
              <a:rPr lang="en-US" sz="2000"/>
              <a:t>During the EDA I used machine learning to see if, all else held constant, the model performed better with or without log transforming the variables.</a:t>
            </a:r>
          </a:p>
          <a:p>
            <a:r>
              <a:rPr lang="en-US" sz="2000"/>
              <a:t>Results: log transformation was better.</a:t>
            </a:r>
          </a:p>
        </p:txBody>
      </p:sp>
      <p:sp>
        <p:nvSpPr>
          <p:cNvPr id="73"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564A21DE-F463-437F-A92E-AA1973E770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119869" y="713127"/>
            <a:ext cx="2647975" cy="5431745"/>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12209CB-3E4C-43AE-B507-08269FAE89F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4720" y="0"/>
            <a:ext cx="1097280" cy="1097280"/>
            <a:chOff x="11094720" y="0"/>
            <a:chExt cx="1097280" cy="1097280"/>
          </a:xfrm>
        </p:grpSpPr>
        <p:sp>
          <p:nvSpPr>
            <p:cNvPr id="78" name="Isosceles Triangle 77">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7BCB7912-FEA6-4C89-8E9B-D95EF15647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45336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6574-A279-4E9F-9BCF-C1A3CADBFBBE}"/>
              </a:ext>
            </a:extLst>
          </p:cNvPr>
          <p:cNvSpPr>
            <a:spLocks noGrp="1"/>
          </p:cNvSpPr>
          <p:nvPr>
            <p:ph type="title"/>
          </p:nvPr>
        </p:nvSpPr>
        <p:spPr/>
        <p:txBody>
          <a:bodyPr/>
          <a:lstStyle/>
          <a:p>
            <a:r>
              <a:rPr lang="en-US" dirty="0"/>
              <a:t>Transforming Physical Activity Data</a:t>
            </a:r>
          </a:p>
        </p:txBody>
      </p:sp>
      <p:graphicFrame>
        <p:nvGraphicFramePr>
          <p:cNvPr id="5" name="Content Placeholder 2">
            <a:extLst>
              <a:ext uri="{FF2B5EF4-FFF2-40B4-BE49-F238E27FC236}">
                <a16:creationId xmlns:a16="http://schemas.microsoft.com/office/drawing/2014/main" id="{2E851609-26B6-471B-999F-E90D61F0F6A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7738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AF3AEDF1-8170-417E-8502-06487FE5F4F3}"/>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Background</a:t>
            </a:r>
          </a:p>
        </p:txBody>
      </p:sp>
      <p:sp>
        <p:nvSpPr>
          <p:cNvPr id="3" name="Content Placeholder 2">
            <a:extLst>
              <a:ext uri="{FF2B5EF4-FFF2-40B4-BE49-F238E27FC236}">
                <a16:creationId xmlns:a16="http://schemas.microsoft.com/office/drawing/2014/main" id="{81F2A6DD-2D10-49FD-932D-67E45D67F0FC}"/>
              </a:ext>
            </a:extLst>
          </p:cNvPr>
          <p:cNvSpPr>
            <a:spLocks noGrp="1"/>
          </p:cNvSpPr>
          <p:nvPr>
            <p:ph idx="1"/>
          </p:nvPr>
        </p:nvSpPr>
        <p:spPr>
          <a:xfrm>
            <a:off x="1367624" y="2490436"/>
            <a:ext cx="9708995" cy="3567173"/>
          </a:xfrm>
        </p:spPr>
        <p:txBody>
          <a:bodyPr anchor="ctr">
            <a:normAutofit/>
          </a:bodyPr>
          <a:lstStyle/>
          <a:p>
            <a:r>
              <a:rPr lang="en-US" sz="2400" dirty="0">
                <a:latin typeface="Arial" panose="020B0604020202020204" pitchFamily="34" charset="0"/>
              </a:rPr>
              <a:t>Nearly </a:t>
            </a:r>
            <a:r>
              <a:rPr lang="en-US" sz="2400" b="1" dirty="0">
                <a:latin typeface="Arial" panose="020B0604020202020204" pitchFamily="34" charset="0"/>
              </a:rPr>
              <a:t>1 in 3 </a:t>
            </a:r>
            <a:r>
              <a:rPr lang="en-US" sz="2400" dirty="0">
                <a:latin typeface="Arial" panose="020B0604020202020204" pitchFamily="34" charset="0"/>
              </a:rPr>
              <a:t>Americans have high cholesterol. </a:t>
            </a:r>
            <a:r>
              <a:rPr lang="en-US" sz="2400" baseline="30000" dirty="0">
                <a:solidFill>
                  <a:schemeClr val="accent1"/>
                </a:solidFill>
                <a:latin typeface="Arial" panose="020B0604020202020204" pitchFamily="34" charset="0"/>
              </a:rPr>
              <a:t>1</a:t>
            </a:r>
          </a:p>
          <a:p>
            <a:r>
              <a:rPr lang="en-US" sz="2400" b="0" i="0" u="none" strike="noStrike" dirty="0">
                <a:effectLst/>
                <a:latin typeface="Arial" panose="020B0604020202020204" pitchFamily="34" charset="0"/>
              </a:rPr>
              <a:t>According to the dataset u</a:t>
            </a:r>
            <a:r>
              <a:rPr lang="en-US" sz="2400" dirty="0">
                <a:latin typeface="Arial" panose="020B0604020202020204" pitchFamily="34" charset="0"/>
              </a:rPr>
              <a:t>sed, over </a:t>
            </a:r>
            <a:r>
              <a:rPr lang="en-US" sz="2400" b="1" dirty="0">
                <a:latin typeface="Arial" panose="020B0604020202020204" pitchFamily="34" charset="0"/>
              </a:rPr>
              <a:t>half</a:t>
            </a:r>
            <a:r>
              <a:rPr lang="en-US" sz="2400" dirty="0">
                <a:latin typeface="Arial" panose="020B0604020202020204" pitchFamily="34" charset="0"/>
              </a:rPr>
              <a:t> of those with high cholesterol have never been told by a health professional they have high cholesterol.</a:t>
            </a:r>
          </a:p>
          <a:p>
            <a:r>
              <a:rPr lang="en-US" sz="2400" b="0" i="0" u="none" strike="noStrike" dirty="0">
                <a:effectLst/>
                <a:latin typeface="Arial" panose="020B0604020202020204" pitchFamily="34" charset="0"/>
              </a:rPr>
              <a:t>High </a:t>
            </a:r>
            <a:r>
              <a:rPr lang="en-US" sz="2400" dirty="0">
                <a:latin typeface="Arial" panose="020B0604020202020204" pitchFamily="34" charset="0"/>
              </a:rPr>
              <a:t>cholesterol is a major risk factor for heart disease, the leading cause of death of men and women in America. </a:t>
            </a:r>
            <a:r>
              <a:rPr lang="en-US" sz="2400" baseline="30000" dirty="0">
                <a:solidFill>
                  <a:schemeClr val="accent1"/>
                </a:solidFill>
                <a:latin typeface="Arial" panose="020B0604020202020204" pitchFamily="34" charset="0"/>
              </a:rPr>
              <a:t>2,3</a:t>
            </a:r>
            <a:endParaRPr lang="en-US" sz="2400" b="0" i="0" u="none" strike="noStrike" baseline="30000" dirty="0">
              <a:solidFill>
                <a:schemeClr val="accent1"/>
              </a:solidFill>
              <a:effectLst/>
              <a:latin typeface="Arial" panose="020B0604020202020204" pitchFamily="34" charset="0"/>
            </a:endParaRPr>
          </a:p>
          <a:p>
            <a:pPr marL="0" indent="0">
              <a:buNone/>
            </a:pPr>
            <a:endParaRPr lang="en-US" sz="2400" dirty="0"/>
          </a:p>
        </p:txBody>
      </p:sp>
    </p:spTree>
    <p:extLst>
      <p:ext uri="{BB962C8B-B14F-4D97-AF65-F5344CB8AC3E}">
        <p14:creationId xmlns:p14="http://schemas.microsoft.com/office/powerpoint/2010/main" val="3008373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190B67-766F-437F-9229-9B0ED623DD58}"/>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Why log transform y?</a:t>
            </a:r>
          </a:p>
        </p:txBody>
      </p:sp>
      <p:sp>
        <p:nvSpPr>
          <p:cNvPr id="3" name="Content Placeholder 2">
            <a:extLst>
              <a:ext uri="{FF2B5EF4-FFF2-40B4-BE49-F238E27FC236}">
                <a16:creationId xmlns:a16="http://schemas.microsoft.com/office/drawing/2014/main" id="{FE51F24E-31AD-4BBE-A3A7-5973D4759541}"/>
              </a:ext>
            </a:extLst>
          </p:cNvPr>
          <p:cNvSpPr>
            <a:spLocks noGrp="1"/>
          </p:cNvSpPr>
          <p:nvPr>
            <p:ph idx="1"/>
          </p:nvPr>
        </p:nvSpPr>
        <p:spPr>
          <a:xfrm>
            <a:off x="1544278" y="1645723"/>
            <a:ext cx="9144000" cy="420001"/>
          </a:xfrm>
        </p:spPr>
        <p:txBody>
          <a:bodyPr vert="horz" lIns="91440" tIns="45720" rIns="91440" bIns="45720" rtlCol="0">
            <a:normAutofit/>
          </a:bodyPr>
          <a:lstStyle/>
          <a:p>
            <a:pPr marL="0" indent="0" algn="ctr">
              <a:buNone/>
            </a:pPr>
            <a:r>
              <a:rPr lang="en-US" sz="2000" dirty="0">
                <a:solidFill>
                  <a:schemeClr val="bg1"/>
                </a:solidFill>
              </a:rPr>
              <a:t>Linear Regression assumes normaliity</a:t>
            </a:r>
            <a:r>
              <a:rPr lang="en-US" sz="2000" baseline="30000" dirty="0">
                <a:solidFill>
                  <a:schemeClr val="bg1"/>
                </a:solidFill>
              </a:rPr>
              <a:t>5</a:t>
            </a:r>
          </a:p>
        </p:txBody>
      </p:sp>
      <p:cxnSp>
        <p:nvCxnSpPr>
          <p:cNvPr id="75" name="Straight Connector 7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076" name="Picture 4" descr="Chart, histogram&#10;&#10;Description automatically generated">
            <a:extLst>
              <a:ext uri="{FF2B5EF4-FFF2-40B4-BE49-F238E27FC236}">
                <a16:creationId xmlns:a16="http://schemas.microsoft.com/office/drawing/2014/main" id="{C027F41A-C3D8-4769-8E3C-916C6C959A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55199" y="2663809"/>
            <a:ext cx="5455917" cy="35700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3074" name="Picture 2" descr="Chart, histogram&#10;&#10;Description automatically generated">
            <a:extLst>
              <a:ext uri="{FF2B5EF4-FFF2-40B4-BE49-F238E27FC236}">
                <a16:creationId xmlns:a16="http://schemas.microsoft.com/office/drawing/2014/main" id="{37CB37B4-05AE-4DD1-B83A-F50BFA74C91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20442" y="2673179"/>
            <a:ext cx="5455917" cy="35513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79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845F5-538A-4070-9B23-E99B01BE6307}"/>
              </a:ext>
            </a:extLst>
          </p:cNvPr>
          <p:cNvSpPr>
            <a:spLocks noGrp="1"/>
          </p:cNvSpPr>
          <p:nvPr>
            <p:ph type="title"/>
          </p:nvPr>
        </p:nvSpPr>
        <p:spPr/>
        <p:txBody>
          <a:bodyPr/>
          <a:lstStyle/>
          <a:p>
            <a:r>
              <a:rPr lang="en-US" dirty="0"/>
              <a:t>Models trained</a:t>
            </a:r>
          </a:p>
        </p:txBody>
      </p:sp>
      <p:graphicFrame>
        <p:nvGraphicFramePr>
          <p:cNvPr id="5" name="Content Placeholder 2">
            <a:extLst>
              <a:ext uri="{FF2B5EF4-FFF2-40B4-BE49-F238E27FC236}">
                <a16:creationId xmlns:a16="http://schemas.microsoft.com/office/drawing/2014/main" id="{A2FE9C77-6846-4715-A57F-C1F76784A132}"/>
              </a:ext>
            </a:extLst>
          </p:cNvPr>
          <p:cNvGraphicFramePr>
            <a:graphicFrameLocks noGrp="1"/>
          </p:cNvGraphicFramePr>
          <p:nvPr>
            <p:ph idx="1"/>
            <p:extLst>
              <p:ext uri="{D42A27DB-BD31-4B8C-83A1-F6EECF244321}">
                <p14:modId xmlns:p14="http://schemas.microsoft.com/office/powerpoint/2010/main" val="2166549629"/>
              </p:ext>
            </p:extLst>
          </p:nvPr>
        </p:nvGraphicFramePr>
        <p:xfrm>
          <a:off x="343677" y="743274"/>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26" name="Picture 2">
            <a:extLst>
              <a:ext uri="{FF2B5EF4-FFF2-40B4-BE49-F238E27FC236}">
                <a16:creationId xmlns:a16="http://schemas.microsoft.com/office/drawing/2014/main" id="{D96DAFA5-9519-40E3-B54A-AB7AC929B4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763" y="4048708"/>
            <a:ext cx="2136080" cy="14240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68C5472-8435-4D42-9756-CE9F2BF95B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9150" y="4048708"/>
            <a:ext cx="2136080" cy="14240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A7C2DC5-13C5-4DA8-82F7-9666E3F19B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1842" y="4048708"/>
            <a:ext cx="2136080" cy="14240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517FFBD-DFD7-4BAF-BCA4-C480F00A64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06293" y="4048708"/>
            <a:ext cx="2136080" cy="14240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D16F1B3C-B5A8-4242-9A7A-AC7BE311575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7717" y="4012163"/>
            <a:ext cx="2136080" cy="1424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2780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A18649-807F-4F58-8C48-A13423CCC59A}"/>
              </a:ext>
            </a:extLst>
          </p:cNvPr>
          <p:cNvSpPr>
            <a:spLocks noGrp="1"/>
          </p:cNvSpPr>
          <p:nvPr>
            <p:ph type="title"/>
          </p:nvPr>
        </p:nvSpPr>
        <p:spPr>
          <a:xfrm>
            <a:off x="5297762" y="329184"/>
            <a:ext cx="6251110" cy="1783080"/>
          </a:xfrm>
        </p:spPr>
        <p:txBody>
          <a:bodyPr anchor="b">
            <a:normAutofit/>
          </a:bodyPr>
          <a:lstStyle/>
          <a:p>
            <a:r>
              <a:rPr lang="en-US" sz="5400"/>
              <a:t>Types of Cholesterol</a:t>
            </a:r>
          </a:p>
        </p:txBody>
      </p:sp>
      <p:pic>
        <p:nvPicPr>
          <p:cNvPr id="5" name="Picture 4" descr="Close-up unopened pill packets">
            <a:extLst>
              <a:ext uri="{FF2B5EF4-FFF2-40B4-BE49-F238E27FC236}">
                <a16:creationId xmlns:a16="http://schemas.microsoft.com/office/drawing/2014/main" id="{27438F93-705C-4458-82D9-7D45480D5178}"/>
              </a:ext>
            </a:extLst>
          </p:cNvPr>
          <p:cNvPicPr>
            <a:picLocks noChangeAspect="1"/>
          </p:cNvPicPr>
          <p:nvPr/>
        </p:nvPicPr>
        <p:blipFill rotWithShape="1">
          <a:blip r:embed="rId2"/>
          <a:srcRect l="30700" r="24648"/>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59E7CF6-0992-4D61-AA87-8D794A8FD7FA}"/>
              </a:ext>
            </a:extLst>
          </p:cNvPr>
          <p:cNvSpPr>
            <a:spLocks noGrp="1"/>
          </p:cNvSpPr>
          <p:nvPr>
            <p:ph idx="1"/>
          </p:nvPr>
        </p:nvSpPr>
        <p:spPr>
          <a:xfrm>
            <a:off x="5297762" y="2706624"/>
            <a:ext cx="6251110" cy="3483864"/>
          </a:xfrm>
        </p:spPr>
        <p:txBody>
          <a:bodyPr>
            <a:normAutofit/>
          </a:bodyPr>
          <a:lstStyle/>
          <a:p>
            <a:r>
              <a:rPr lang="en-US" sz="2200"/>
              <a:t>3 Type of Cholesterol </a:t>
            </a:r>
            <a:r>
              <a:rPr lang="en-US" sz="2200" baseline="30000"/>
              <a:t>4</a:t>
            </a:r>
          </a:p>
          <a:p>
            <a:pPr lvl="1"/>
            <a:r>
              <a:rPr lang="en-US" sz="2200"/>
              <a:t>LDL, “bad” cholesterol</a:t>
            </a:r>
          </a:p>
          <a:p>
            <a:pPr lvl="1"/>
            <a:r>
              <a:rPr lang="en-US" sz="2200"/>
              <a:t>HDL, “good” cholesterol</a:t>
            </a:r>
          </a:p>
          <a:p>
            <a:pPr lvl="1"/>
            <a:r>
              <a:rPr lang="en-US" sz="2200"/>
              <a:t>Total Cholesterol</a:t>
            </a:r>
          </a:p>
        </p:txBody>
      </p:sp>
    </p:spTree>
    <p:extLst>
      <p:ext uri="{BB962C8B-B14F-4D97-AF65-F5344CB8AC3E}">
        <p14:creationId xmlns:p14="http://schemas.microsoft.com/office/powerpoint/2010/main" val="4169665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Close-up unopened pill packets">
            <a:extLst>
              <a:ext uri="{FF2B5EF4-FFF2-40B4-BE49-F238E27FC236}">
                <a16:creationId xmlns:a16="http://schemas.microsoft.com/office/drawing/2014/main" id="{409F991F-FC46-45FB-B726-E0AC69652BE8}"/>
              </a:ext>
            </a:extLst>
          </p:cNvPr>
          <p:cNvPicPr>
            <a:picLocks noChangeAspect="1"/>
          </p:cNvPicPr>
          <p:nvPr/>
        </p:nvPicPr>
        <p:blipFill rotWithShape="1">
          <a:blip r:embed="rId2"/>
          <a:srcRect r="16892"/>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BD56CEB-CA97-49E3-8F14-6E44D0E7E21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Why regression and not classification?</a:t>
            </a:r>
          </a:p>
        </p:txBody>
      </p:sp>
      <p:sp>
        <p:nvSpPr>
          <p:cNvPr id="3" name="Content Placeholder 2">
            <a:extLst>
              <a:ext uri="{FF2B5EF4-FFF2-40B4-BE49-F238E27FC236}">
                <a16:creationId xmlns:a16="http://schemas.microsoft.com/office/drawing/2014/main" id="{57176FA9-870D-4CA2-932D-356EFCB5B98D}"/>
              </a:ext>
            </a:extLst>
          </p:cNvPr>
          <p:cNvSpPr>
            <a:spLocks noGrp="1"/>
          </p:cNvSpPr>
          <p:nvPr>
            <p:ph idx="1"/>
          </p:nvPr>
        </p:nvSpPr>
        <p:spPr>
          <a:xfrm>
            <a:off x="477980" y="4872922"/>
            <a:ext cx="4023359" cy="1208141"/>
          </a:xfrm>
        </p:spPr>
        <p:txBody>
          <a:bodyPr vert="horz" lIns="91440" tIns="45720" rIns="91440" bIns="45720" rtlCol="0">
            <a:normAutofit/>
          </a:bodyPr>
          <a:lstStyle/>
          <a:p>
            <a:pPr marL="0" indent="0">
              <a:buNone/>
            </a:pPr>
            <a:r>
              <a:rPr lang="en-US" sz="2000"/>
              <a:t>Better to know how high total cholesterol might be</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7604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8F6FF-6EA9-4346-9E4E-979850723C22}"/>
              </a:ext>
            </a:extLst>
          </p:cNvPr>
          <p:cNvSpPr>
            <a:spLocks noGrp="1"/>
          </p:cNvSpPr>
          <p:nvPr>
            <p:ph type="title"/>
          </p:nvPr>
        </p:nvSpPr>
        <p:spPr>
          <a:xfrm>
            <a:off x="572493" y="238539"/>
            <a:ext cx="11018520" cy="1434415"/>
          </a:xfrm>
        </p:spPr>
        <p:txBody>
          <a:bodyPr anchor="b">
            <a:normAutofit/>
          </a:bodyPr>
          <a:lstStyle/>
          <a:p>
            <a:r>
              <a:rPr lang="en-US" sz="4600"/>
              <a:t>Unsupervised Learning Methodologies Used</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6DC97A-BA3E-402B-8166-CD563CC1D11C}"/>
              </a:ext>
            </a:extLst>
          </p:cNvPr>
          <p:cNvSpPr>
            <a:spLocks noGrp="1"/>
          </p:cNvSpPr>
          <p:nvPr>
            <p:ph idx="1"/>
          </p:nvPr>
        </p:nvSpPr>
        <p:spPr>
          <a:xfrm>
            <a:off x="572493" y="2071316"/>
            <a:ext cx="6713552" cy="4119172"/>
          </a:xfrm>
        </p:spPr>
        <p:txBody>
          <a:bodyPr anchor="t">
            <a:normAutofit/>
          </a:bodyPr>
          <a:lstStyle/>
          <a:p>
            <a:r>
              <a:rPr lang="en-US" sz="2200"/>
              <a:t>DBSCAN was used during outlier detection</a:t>
            </a:r>
          </a:p>
          <a:p>
            <a:r>
              <a:rPr lang="en-US" sz="2200"/>
              <a:t>As there was some higher correlation between variables, PCA was used with linear regression, SVR, and neural networks.</a:t>
            </a:r>
          </a:p>
        </p:txBody>
      </p:sp>
      <p:pic>
        <p:nvPicPr>
          <p:cNvPr id="4098" name="Picture 2">
            <a:extLst>
              <a:ext uri="{FF2B5EF4-FFF2-40B4-BE49-F238E27FC236}">
                <a16:creationId xmlns:a16="http://schemas.microsoft.com/office/drawing/2014/main" id="{BB1371AE-7FD2-4214-84D3-EF45999E0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74" r="-3" b="-3"/>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275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E73869-39C4-41D4-90EB-BE80FB8FC471}"/>
              </a:ext>
            </a:extLst>
          </p:cNvPr>
          <p:cNvSpPr>
            <a:spLocks noGrp="1"/>
          </p:cNvSpPr>
          <p:nvPr>
            <p:ph type="title"/>
          </p:nvPr>
        </p:nvSpPr>
        <p:spPr>
          <a:xfrm>
            <a:off x="841248" y="426720"/>
            <a:ext cx="10506456" cy="1919141"/>
          </a:xfrm>
        </p:spPr>
        <p:txBody>
          <a:bodyPr anchor="b">
            <a:normAutofit/>
          </a:bodyPr>
          <a:lstStyle/>
          <a:p>
            <a:r>
              <a:rPr lang="en-US" sz="6000"/>
              <a:t>Links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48A82E1-3D56-4074-808E-877E4048417D}"/>
              </a:ext>
            </a:extLst>
          </p:cNvPr>
          <p:cNvSpPr>
            <a:spLocks noGrp="1"/>
          </p:cNvSpPr>
          <p:nvPr>
            <p:ph idx="1"/>
          </p:nvPr>
        </p:nvSpPr>
        <p:spPr>
          <a:xfrm>
            <a:off x="841248" y="3337269"/>
            <a:ext cx="10509504" cy="2905686"/>
          </a:xfrm>
        </p:spPr>
        <p:txBody>
          <a:bodyPr>
            <a:normAutofit/>
          </a:bodyPr>
          <a:lstStyle/>
          <a:p>
            <a:r>
              <a:rPr lang="en-US" sz="2200" dirty="0"/>
              <a:t>National Health and Nutrition Examination Survey:  </a:t>
            </a:r>
            <a:r>
              <a:rPr lang="en-US" sz="2200" dirty="0">
                <a:hlinkClick r:id="rId2"/>
              </a:rPr>
              <a:t>https://www.cdc.gov/nchs/nhanes/index.htm</a:t>
            </a:r>
            <a:endParaRPr lang="en-US" sz="2200" dirty="0"/>
          </a:p>
          <a:p>
            <a:r>
              <a:rPr lang="en-US" sz="2200" dirty="0"/>
              <a:t>Statistics by Jim article on R2: </a:t>
            </a:r>
            <a:r>
              <a:rPr lang="en-US" sz="2200" dirty="0">
                <a:hlinkClick r:id="rId3"/>
              </a:rPr>
              <a:t>https://statisticsbyjim.com/regression/r-squared-invalid-nonlinear-regression/</a:t>
            </a:r>
            <a:endParaRPr lang="en-US" sz="2200" dirty="0"/>
          </a:p>
          <a:p>
            <a:r>
              <a:rPr lang="en-US" sz="2200" dirty="0"/>
              <a:t>Project on </a:t>
            </a:r>
            <a:r>
              <a:rPr lang="en-US" sz="2200" dirty="0" err="1"/>
              <a:t>Github</a:t>
            </a:r>
            <a:r>
              <a:rPr lang="en-US" sz="2200" dirty="0"/>
              <a:t>: </a:t>
            </a:r>
            <a:r>
              <a:rPr lang="en-US" sz="2200" dirty="0">
                <a:hlinkClick r:id="rId4"/>
              </a:rPr>
              <a:t>https://github.com/mathisme/ThinkfulDSFinalCapstone</a:t>
            </a:r>
            <a:endParaRPr lang="en-US" sz="2200" dirty="0"/>
          </a:p>
          <a:p>
            <a:r>
              <a:rPr lang="en-US" sz="2200" dirty="0"/>
              <a:t>LinkedIn: </a:t>
            </a:r>
            <a:r>
              <a:rPr lang="en-US" sz="2200" dirty="0">
                <a:hlinkClick r:id="rId5"/>
              </a:rPr>
              <a:t>https://www.linkedin.com/in/annelosch/</a:t>
            </a:r>
            <a:endParaRPr lang="en-US" sz="2200" dirty="0"/>
          </a:p>
          <a:p>
            <a:endParaRPr lang="en-US" sz="2200" dirty="0"/>
          </a:p>
        </p:txBody>
      </p:sp>
    </p:spTree>
    <p:extLst>
      <p:ext uri="{BB962C8B-B14F-4D97-AF65-F5344CB8AC3E}">
        <p14:creationId xmlns:p14="http://schemas.microsoft.com/office/powerpoint/2010/main" val="1432785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554CA6-288E-4202-BC52-2E5A8F0C0A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10BB131-AC8E-4A8E-A5D1-36260F720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6F295F-8623-4E99-90F0-F87FA93AD5CC}"/>
              </a:ext>
            </a:extLst>
          </p:cNvPr>
          <p:cNvSpPr>
            <a:spLocks noGrp="1"/>
          </p:cNvSpPr>
          <p:nvPr>
            <p:ph type="title"/>
          </p:nvPr>
        </p:nvSpPr>
        <p:spPr>
          <a:xfrm>
            <a:off x="1171074" y="1396686"/>
            <a:ext cx="3240506" cy="4064628"/>
          </a:xfrm>
        </p:spPr>
        <p:txBody>
          <a:bodyPr>
            <a:normAutofit/>
          </a:bodyPr>
          <a:lstStyle/>
          <a:p>
            <a:r>
              <a:rPr lang="en-US">
                <a:solidFill>
                  <a:srgbClr val="FFFFFF"/>
                </a:solidFill>
              </a:rPr>
              <a:t>Question:</a:t>
            </a:r>
          </a:p>
        </p:txBody>
      </p:sp>
      <p:sp>
        <p:nvSpPr>
          <p:cNvPr id="12" name="Arc 11">
            <a:extLst>
              <a:ext uri="{FF2B5EF4-FFF2-40B4-BE49-F238E27FC236}">
                <a16:creationId xmlns:a16="http://schemas.microsoft.com/office/drawing/2014/main" id="{5B7778FC-632E-4DCA-A7CB-0D7731CCF9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FA23A907-97FB-4A8F-880A-DD77401C42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C8BCF32-4B7B-4264-B402-27467A3B2FD3}"/>
              </a:ext>
            </a:extLst>
          </p:cNvPr>
          <p:cNvSpPr>
            <a:spLocks noGrp="1"/>
          </p:cNvSpPr>
          <p:nvPr>
            <p:ph idx="1"/>
          </p:nvPr>
        </p:nvSpPr>
        <p:spPr>
          <a:xfrm>
            <a:off x="5370153" y="1526033"/>
            <a:ext cx="5536397" cy="3935281"/>
          </a:xfrm>
        </p:spPr>
        <p:txBody>
          <a:bodyPr>
            <a:normAutofit/>
          </a:bodyPr>
          <a:lstStyle/>
          <a:p>
            <a:r>
              <a:rPr lang="en-US" dirty="0"/>
              <a:t>Can a machine learning model be used to estimate total cholesterol level from data provided by the user and technology such as health apps and fitness trackers?</a:t>
            </a:r>
          </a:p>
        </p:txBody>
      </p:sp>
    </p:spTree>
    <p:extLst>
      <p:ext uri="{BB962C8B-B14F-4D97-AF65-F5344CB8AC3E}">
        <p14:creationId xmlns:p14="http://schemas.microsoft.com/office/powerpoint/2010/main" val="323332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A1473A6-3F22-483E-8A30-80B9D2B145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AA1375E3-3E53-4D75-BAB7-E5929BFCB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34368" y="563918"/>
            <a:ext cx="4119932" cy="5978614"/>
            <a:chOff x="7513372" y="803186"/>
            <a:chExt cx="4163968" cy="5978614"/>
          </a:xfrm>
        </p:grpSpPr>
        <p:sp>
          <p:nvSpPr>
            <p:cNvPr id="11" name="Freeform 6">
              <a:extLst>
                <a:ext uri="{FF2B5EF4-FFF2-40B4-BE49-F238E27FC236}">
                  <a16:creationId xmlns:a16="http://schemas.microsoft.com/office/drawing/2014/main" id="{0BBEEF67-3DDF-46CF-8CD5-EA5F0E4FB07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9586" y="1070835"/>
              <a:ext cx="687754"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7">
              <a:extLst>
                <a:ext uri="{FF2B5EF4-FFF2-40B4-BE49-F238E27FC236}">
                  <a16:creationId xmlns:a16="http://schemas.microsoft.com/office/drawing/2014/main" id="{8FAC1C95-F817-487C-B8B2-CF141FBB1C2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88949" y="803186"/>
              <a:ext cx="409371"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Rectangle 8">
              <a:extLst>
                <a:ext uri="{FF2B5EF4-FFF2-40B4-BE49-F238E27FC236}">
                  <a16:creationId xmlns:a16="http://schemas.microsoft.com/office/drawing/2014/main" id="{C2C5363A-D941-4AA1-8D38-D7E44A1E2E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7513372" y="804101"/>
              <a:ext cx="3880238"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98349B37-750A-4359-8878-6C9CCEAD035D}"/>
              </a:ext>
            </a:extLst>
          </p:cNvPr>
          <p:cNvSpPr>
            <a:spLocks noGrp="1"/>
          </p:cNvSpPr>
          <p:nvPr>
            <p:ph type="title"/>
          </p:nvPr>
        </p:nvSpPr>
        <p:spPr>
          <a:xfrm>
            <a:off x="1098468" y="885651"/>
            <a:ext cx="3229803" cy="4624603"/>
          </a:xfrm>
        </p:spPr>
        <p:txBody>
          <a:bodyPr>
            <a:normAutofit/>
          </a:bodyPr>
          <a:lstStyle/>
          <a:p>
            <a:r>
              <a:rPr lang="en-US">
                <a:solidFill>
                  <a:srgbClr val="FFFFFF"/>
                </a:solidFill>
              </a:rPr>
              <a:t>Introduction: </a:t>
            </a:r>
          </a:p>
        </p:txBody>
      </p:sp>
      <p:sp>
        <p:nvSpPr>
          <p:cNvPr id="3" name="Content Placeholder 2">
            <a:extLst>
              <a:ext uri="{FF2B5EF4-FFF2-40B4-BE49-F238E27FC236}">
                <a16:creationId xmlns:a16="http://schemas.microsoft.com/office/drawing/2014/main" id="{A709A2A8-2AA0-43E8-9C1B-5B41FFE55D30}"/>
              </a:ext>
            </a:extLst>
          </p:cNvPr>
          <p:cNvSpPr>
            <a:spLocks noGrp="1"/>
          </p:cNvSpPr>
          <p:nvPr>
            <p:ph idx="1"/>
          </p:nvPr>
        </p:nvSpPr>
        <p:spPr>
          <a:xfrm>
            <a:off x="4978708" y="885651"/>
            <a:ext cx="6525220" cy="4616849"/>
          </a:xfrm>
        </p:spPr>
        <p:txBody>
          <a:bodyPr anchor="ctr">
            <a:normAutofit/>
          </a:bodyPr>
          <a:lstStyle/>
          <a:p>
            <a:r>
              <a:rPr lang="en-US" sz="2400"/>
              <a:t>What will be covered</a:t>
            </a:r>
          </a:p>
          <a:p>
            <a:pPr lvl="1"/>
            <a:r>
              <a:rPr lang="en-US" dirty="0"/>
              <a:t>Data I used to predict total cholesterol</a:t>
            </a:r>
          </a:p>
          <a:p>
            <a:pPr lvl="1"/>
            <a:r>
              <a:rPr lang="en-US" dirty="0"/>
              <a:t>Process to find the model</a:t>
            </a:r>
          </a:p>
          <a:p>
            <a:pPr lvl="1"/>
            <a:r>
              <a:rPr lang="en-US" dirty="0"/>
              <a:t>Best model</a:t>
            </a:r>
          </a:p>
          <a:p>
            <a:pPr lvl="1"/>
            <a:r>
              <a:rPr lang="en-US" dirty="0"/>
              <a:t>Limitations</a:t>
            </a:r>
          </a:p>
          <a:p>
            <a:pPr lvl="1"/>
            <a:r>
              <a:rPr lang="en-US" dirty="0"/>
              <a:t>Data needed to make a prediction</a:t>
            </a:r>
          </a:p>
        </p:txBody>
      </p:sp>
    </p:spTree>
    <p:extLst>
      <p:ext uri="{BB962C8B-B14F-4D97-AF65-F5344CB8AC3E}">
        <p14:creationId xmlns:p14="http://schemas.microsoft.com/office/powerpoint/2010/main" val="368144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D9CFA4-10B8-4EF9-8D8B-F87F45456A4B}"/>
              </a:ext>
            </a:extLst>
          </p:cNvPr>
          <p:cNvSpPr>
            <a:spLocks noGrp="1"/>
          </p:cNvSpPr>
          <p:nvPr>
            <p:ph type="title"/>
          </p:nvPr>
        </p:nvSpPr>
        <p:spPr>
          <a:xfrm>
            <a:off x="524741" y="620392"/>
            <a:ext cx="3808268" cy="5504688"/>
          </a:xfrm>
        </p:spPr>
        <p:txBody>
          <a:bodyPr>
            <a:normAutofit/>
          </a:bodyPr>
          <a:lstStyle/>
          <a:p>
            <a:r>
              <a:rPr lang="en-US" sz="6000">
                <a:solidFill>
                  <a:schemeClr val="bg1"/>
                </a:solidFill>
              </a:rPr>
              <a:t>Table of Contents</a:t>
            </a:r>
          </a:p>
        </p:txBody>
      </p:sp>
      <p:graphicFrame>
        <p:nvGraphicFramePr>
          <p:cNvPr id="5" name="Content Placeholder 2">
            <a:extLst>
              <a:ext uri="{FF2B5EF4-FFF2-40B4-BE49-F238E27FC236}">
                <a16:creationId xmlns:a16="http://schemas.microsoft.com/office/drawing/2014/main" id="{265AAA0D-7983-4EA5-8DF4-CB580A6E2916}"/>
              </a:ext>
            </a:extLst>
          </p:cNvPr>
          <p:cNvGraphicFramePr>
            <a:graphicFrameLocks noGrp="1"/>
          </p:cNvGraphicFramePr>
          <p:nvPr>
            <p:ph idx="1"/>
            <p:extLst>
              <p:ext uri="{D42A27DB-BD31-4B8C-83A1-F6EECF244321}">
                <p14:modId xmlns:p14="http://schemas.microsoft.com/office/powerpoint/2010/main" val="4287135254"/>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5138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A3342C61-E7AD-4B78-9504-F34E30C55EA7}"/>
              </a:ext>
            </a:extLst>
          </p:cNvPr>
          <p:cNvPicPr>
            <a:picLocks noChangeAspect="1"/>
          </p:cNvPicPr>
          <p:nvPr/>
        </p:nvPicPr>
        <p:blipFill rotWithShape="1">
          <a:blip r:embed="rId2"/>
          <a:srcRect l="4627" r="24273"/>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BB0FAD-DC34-49C0-8644-E64433D77E67}"/>
              </a:ext>
            </a:extLst>
          </p:cNvPr>
          <p:cNvSpPr>
            <a:spLocks noGrp="1"/>
          </p:cNvSpPr>
          <p:nvPr>
            <p:ph type="title"/>
          </p:nvPr>
        </p:nvSpPr>
        <p:spPr>
          <a:xfrm>
            <a:off x="371094" y="1161288"/>
            <a:ext cx="3438144" cy="1124712"/>
          </a:xfrm>
        </p:spPr>
        <p:txBody>
          <a:bodyPr anchor="b">
            <a:normAutofit/>
          </a:bodyPr>
          <a:lstStyle/>
          <a:p>
            <a:r>
              <a:rPr lang="en-US" sz="2800"/>
              <a:t>Executive Summary</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97A0231-5E37-4873-BBB8-55567246682A}"/>
              </a:ext>
            </a:extLst>
          </p:cNvPr>
          <p:cNvSpPr>
            <a:spLocks noGrp="1"/>
          </p:cNvSpPr>
          <p:nvPr>
            <p:ph idx="1"/>
          </p:nvPr>
        </p:nvSpPr>
        <p:spPr>
          <a:xfrm>
            <a:off x="371094" y="2718054"/>
            <a:ext cx="3438906" cy="3207258"/>
          </a:xfrm>
        </p:spPr>
        <p:txBody>
          <a:bodyPr anchor="t">
            <a:normAutofit/>
          </a:bodyPr>
          <a:lstStyle/>
          <a:p>
            <a:r>
              <a:rPr lang="en-US" sz="1700"/>
              <a:t>Using NHANES survey data a Random Forest model was created that outperformed other models</a:t>
            </a:r>
          </a:p>
          <a:p>
            <a:r>
              <a:rPr lang="en-US" sz="1700"/>
              <a:t>This model can be used as a baseline for health apps to estimate total cholesterol</a:t>
            </a:r>
          </a:p>
        </p:txBody>
      </p:sp>
    </p:spTree>
    <p:extLst>
      <p:ext uri="{BB962C8B-B14F-4D97-AF65-F5344CB8AC3E}">
        <p14:creationId xmlns:p14="http://schemas.microsoft.com/office/powerpoint/2010/main" val="2680916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DB5B67-BE64-4ADB-80D4-6D5BF3437FBB}"/>
              </a:ext>
            </a:extLst>
          </p:cNvPr>
          <p:cNvSpPr>
            <a:spLocks noGrp="1"/>
          </p:cNvSpPr>
          <p:nvPr>
            <p:ph type="title"/>
          </p:nvPr>
        </p:nvSpPr>
        <p:spPr>
          <a:xfrm>
            <a:off x="841248" y="548640"/>
            <a:ext cx="3600860" cy="5431536"/>
          </a:xfrm>
        </p:spPr>
        <p:txBody>
          <a:bodyPr>
            <a:normAutofit/>
          </a:bodyPr>
          <a:lstStyle/>
          <a:p>
            <a:r>
              <a:rPr lang="en-US" sz="5400"/>
              <a:t>Data Exploration</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BBBD13F-3F91-457C-8781-EE664F142E68}"/>
              </a:ext>
            </a:extLst>
          </p:cNvPr>
          <p:cNvSpPr>
            <a:spLocks noGrp="1"/>
          </p:cNvSpPr>
          <p:nvPr>
            <p:ph idx="1"/>
          </p:nvPr>
        </p:nvSpPr>
        <p:spPr>
          <a:xfrm>
            <a:off x="5126418" y="552091"/>
            <a:ext cx="6224335" cy="5431536"/>
          </a:xfrm>
        </p:spPr>
        <p:txBody>
          <a:bodyPr anchor="ctr">
            <a:normAutofit/>
          </a:bodyPr>
          <a:lstStyle/>
          <a:p>
            <a:r>
              <a:rPr lang="en-US" sz="2000"/>
              <a:t>Data for modeling came form the 2013-2016 National Health and Nutrition Examination Survey, a yearly survey conducted by the National Center for Health Statistics (CDC)</a:t>
            </a:r>
          </a:p>
          <a:p>
            <a:r>
              <a:rPr lang="en-US" sz="2000"/>
              <a:t>Datasets cover:</a:t>
            </a:r>
          </a:p>
          <a:p>
            <a:pPr lvl="1"/>
            <a:r>
              <a:rPr lang="en-US" sz="2000" dirty="0"/>
              <a:t>Demographics data</a:t>
            </a:r>
          </a:p>
          <a:p>
            <a:pPr lvl="1"/>
            <a:r>
              <a:rPr lang="en-US" sz="2000" dirty="0"/>
              <a:t>Dietary data</a:t>
            </a:r>
          </a:p>
          <a:p>
            <a:pPr lvl="1"/>
            <a:r>
              <a:rPr lang="en-US" sz="2000" dirty="0"/>
              <a:t>Examination data</a:t>
            </a:r>
          </a:p>
          <a:p>
            <a:pPr lvl="1"/>
            <a:r>
              <a:rPr lang="en-US" sz="2000" dirty="0"/>
              <a:t>Laboratory data</a:t>
            </a:r>
          </a:p>
          <a:p>
            <a:pPr lvl="1"/>
            <a:r>
              <a:rPr lang="en-US" sz="2000" dirty="0"/>
              <a:t>Questionnaire Data</a:t>
            </a:r>
          </a:p>
          <a:p>
            <a:r>
              <a:rPr lang="en-US" sz="2000"/>
              <a:t>Over 100 files and over 1500 variables are included in a year of NHANES Data</a:t>
            </a:r>
          </a:p>
          <a:p>
            <a:r>
              <a:rPr lang="en-US" sz="2000"/>
              <a:t>64 variables were read in and used for modeling</a:t>
            </a:r>
          </a:p>
          <a:p>
            <a:r>
              <a:rPr lang="en-US" sz="2000"/>
              <a:t>Target – Laboratory data, Cholesterol – Total, LBXTC - Total Cholesterol (mg/dL)</a:t>
            </a:r>
          </a:p>
        </p:txBody>
      </p:sp>
    </p:spTree>
    <p:extLst>
      <p:ext uri="{BB962C8B-B14F-4D97-AF65-F5344CB8AC3E}">
        <p14:creationId xmlns:p14="http://schemas.microsoft.com/office/powerpoint/2010/main" val="385861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20EBC2-FA48-4DB4-9A19-90DEDB3ECBCD}"/>
              </a:ext>
            </a:extLst>
          </p:cNvPr>
          <p:cNvSpPr>
            <a:spLocks noGrp="1"/>
          </p:cNvSpPr>
          <p:nvPr>
            <p:ph type="title"/>
          </p:nvPr>
        </p:nvSpPr>
        <p:spPr>
          <a:xfrm>
            <a:off x="524741" y="620392"/>
            <a:ext cx="3808268" cy="5504688"/>
          </a:xfrm>
        </p:spPr>
        <p:txBody>
          <a:bodyPr>
            <a:normAutofit/>
          </a:bodyPr>
          <a:lstStyle/>
          <a:p>
            <a:r>
              <a:rPr lang="en-US" sz="2900">
                <a:solidFill>
                  <a:schemeClr val="bg1"/>
                </a:solidFill>
              </a:rPr>
              <a:t>Methodology/Process</a:t>
            </a:r>
          </a:p>
        </p:txBody>
      </p:sp>
      <p:graphicFrame>
        <p:nvGraphicFramePr>
          <p:cNvPr id="5" name="Content Placeholder 2">
            <a:extLst>
              <a:ext uri="{FF2B5EF4-FFF2-40B4-BE49-F238E27FC236}">
                <a16:creationId xmlns:a16="http://schemas.microsoft.com/office/drawing/2014/main" id="{B2C8EDB7-D1EF-49B5-87DA-A89223155A2E}"/>
              </a:ext>
            </a:extLst>
          </p:cNvPr>
          <p:cNvGraphicFramePr>
            <a:graphicFrameLocks noGrp="1"/>
          </p:cNvGraphicFramePr>
          <p:nvPr>
            <p:ph idx="1"/>
            <p:extLst>
              <p:ext uri="{D42A27DB-BD31-4B8C-83A1-F6EECF244321}">
                <p14:modId xmlns:p14="http://schemas.microsoft.com/office/powerpoint/2010/main" val="2591555195"/>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3154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7" name="Rectangle 76">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0782A92-18C4-49C8-BAB9-4D7F130AA8AF}"/>
              </a:ext>
            </a:extLst>
          </p:cNvPr>
          <p:cNvSpPr>
            <a:spLocks noGrp="1"/>
          </p:cNvSpPr>
          <p:nvPr>
            <p:ph type="title"/>
          </p:nvPr>
        </p:nvSpPr>
        <p:spPr>
          <a:xfrm>
            <a:off x="838199" y="978408"/>
            <a:ext cx="4056530" cy="1106424"/>
          </a:xfrm>
        </p:spPr>
        <p:txBody>
          <a:bodyPr>
            <a:normAutofit/>
          </a:bodyPr>
          <a:lstStyle/>
          <a:p>
            <a:r>
              <a:rPr lang="en-US" sz="2800" b="0" i="0" u="none" strike="noStrike">
                <a:effectLst/>
                <a:latin typeface="Arial" panose="020B0604020202020204" pitchFamily="34" charset="0"/>
              </a:rPr>
              <a:t>Results</a:t>
            </a:r>
            <a:endParaRPr lang="en-US" sz="2800"/>
          </a:p>
        </p:txBody>
      </p:sp>
      <p:sp>
        <p:nvSpPr>
          <p:cNvPr id="79" name="Rectangle 78">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ED39986-9F8F-4F17-BDE3-6714C5DCDBBE}"/>
              </a:ext>
            </a:extLst>
          </p:cNvPr>
          <p:cNvSpPr>
            <a:spLocks noGrp="1"/>
          </p:cNvSpPr>
          <p:nvPr>
            <p:ph idx="1"/>
          </p:nvPr>
        </p:nvSpPr>
        <p:spPr>
          <a:xfrm>
            <a:off x="838199" y="2359152"/>
            <a:ext cx="4056530" cy="3429000"/>
          </a:xfrm>
        </p:spPr>
        <p:txBody>
          <a:bodyPr>
            <a:normAutofit/>
          </a:bodyPr>
          <a:lstStyle/>
          <a:p>
            <a:r>
              <a:rPr lang="en-US" sz="1800" dirty="0">
                <a:latin typeface="Arial" panose="020B0604020202020204" pitchFamily="34" charset="0"/>
              </a:rPr>
              <a:t>Random forests performed best</a:t>
            </a:r>
          </a:p>
          <a:p>
            <a:pPr lvl="1"/>
            <a:r>
              <a:rPr lang="en-US" sz="1800" dirty="0">
                <a:latin typeface="Arial" panose="020B0604020202020204" pitchFamily="34" charset="0"/>
              </a:rPr>
              <a:t>R2 – 0.886</a:t>
            </a:r>
          </a:p>
          <a:p>
            <a:pPr lvl="1"/>
            <a:r>
              <a:rPr lang="en-US" sz="1800" dirty="0">
                <a:latin typeface="Arial" panose="020B0604020202020204" pitchFamily="34" charset="0"/>
              </a:rPr>
              <a:t>Testing mean absolute error -- </a:t>
            </a:r>
            <a:r>
              <a:rPr lang="en-US" sz="1800" b="0" i="0" dirty="0">
                <a:effectLst/>
                <a:latin typeface="Helvetica Neue"/>
              </a:rPr>
              <a:t>0.15</a:t>
            </a:r>
            <a:endParaRPr lang="en-US" sz="1800" b="0" i="0" dirty="0">
              <a:effectLst/>
              <a:latin typeface="Arial" panose="020B0604020202020204" pitchFamily="34" charset="0"/>
            </a:endParaRPr>
          </a:p>
          <a:p>
            <a:pPr lvl="1"/>
            <a:r>
              <a:rPr lang="en-US" sz="1800" dirty="0">
                <a:latin typeface="Arial" panose="020B0604020202020204" pitchFamily="34" charset="0"/>
              </a:rPr>
              <a:t>Testing root mean square error -- </a:t>
            </a:r>
            <a:r>
              <a:rPr lang="en-US" sz="1800" b="0" i="0" dirty="0">
                <a:effectLst/>
                <a:latin typeface="Helvetica Neue"/>
              </a:rPr>
              <a:t>0.19</a:t>
            </a:r>
            <a:endParaRPr lang="en-US" sz="1800" dirty="0">
              <a:latin typeface="Arial" panose="020B0604020202020204" pitchFamily="34" charset="0"/>
            </a:endParaRPr>
          </a:p>
          <a:p>
            <a:r>
              <a:rPr lang="en-US" sz="1800" dirty="0">
                <a:latin typeface="Arial" panose="020B0604020202020204" pitchFamily="34" charset="0"/>
              </a:rPr>
              <a:t>Mean absolute error on non log-transformed data for random forests trained on full dataset – 22.  </a:t>
            </a:r>
            <a:r>
              <a:rPr lang="en-US" sz="1800" b="1" dirty="0">
                <a:latin typeface="Arial" panose="020B0604020202020204" pitchFamily="34" charset="0"/>
              </a:rPr>
              <a:t>Meaning</a:t>
            </a:r>
            <a:r>
              <a:rPr lang="en-US" sz="1800" dirty="0">
                <a:latin typeface="Arial" panose="020B0604020202020204" pitchFamily="34" charset="0"/>
              </a:rPr>
              <a:t>: On average total cholesterol level may be off by 22 mg/dL</a:t>
            </a:r>
            <a:endParaRPr lang="en-US" sz="1800" dirty="0"/>
          </a:p>
        </p:txBody>
      </p:sp>
      <p:pic>
        <p:nvPicPr>
          <p:cNvPr id="1026" name="Picture 2">
            <a:extLst>
              <a:ext uri="{FF2B5EF4-FFF2-40B4-BE49-F238E27FC236}">
                <a16:creationId xmlns:a16="http://schemas.microsoft.com/office/drawing/2014/main" id="{04C47CDC-154D-4EC6-A97E-F6561DE89C1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846705" y="697844"/>
            <a:ext cx="2873668" cy="207708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E523F97-9E4B-41F7-AA33-80ABBC7C0F6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962365" y="714384"/>
            <a:ext cx="2873668" cy="204008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0D9291C-021F-4AC3-B5CF-1122D38AE5A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688220" y="3109523"/>
            <a:ext cx="4306298" cy="3057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3461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1629</Words>
  <Application>Microsoft Office PowerPoint</Application>
  <PresentationFormat>Widescreen</PresentationFormat>
  <Paragraphs>188</Paragraphs>
  <Slides>25</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Courier New</vt:lpstr>
      <vt:lpstr>Helvetica Neue</vt:lpstr>
      <vt:lpstr>Office Theme</vt:lpstr>
      <vt:lpstr>Predicting Total Cholesterol Level With Machine Learning</vt:lpstr>
      <vt:lpstr>Background</vt:lpstr>
      <vt:lpstr>Question:</vt:lpstr>
      <vt:lpstr>Introduction: </vt:lpstr>
      <vt:lpstr>Table of Contents</vt:lpstr>
      <vt:lpstr>Executive Summary</vt:lpstr>
      <vt:lpstr>Data Exploration</vt:lpstr>
      <vt:lpstr>Methodology/Process</vt:lpstr>
      <vt:lpstr>Results</vt:lpstr>
      <vt:lpstr>Limitations</vt:lpstr>
      <vt:lpstr>Data Needed to Make Predictions</vt:lpstr>
      <vt:lpstr>Conclusion</vt:lpstr>
      <vt:lpstr>Recommendations</vt:lpstr>
      <vt:lpstr>References</vt:lpstr>
      <vt:lpstr>Appendix</vt:lpstr>
      <vt:lpstr>Variables needed for prediction</vt:lpstr>
      <vt:lpstr>Random Forest Pipeline</vt:lpstr>
      <vt:lpstr>Log Transformation of Skewed Variables</vt:lpstr>
      <vt:lpstr>Transforming Physical Activity Data</vt:lpstr>
      <vt:lpstr>Why log transform y?</vt:lpstr>
      <vt:lpstr>Models trained</vt:lpstr>
      <vt:lpstr>Types of Cholesterol</vt:lpstr>
      <vt:lpstr>Why regression and not classification?</vt:lpstr>
      <vt:lpstr>Unsupervised Learning Methodologies Used</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Total Cholesterol Level Without a Blood Test</dc:title>
  <dc:creator>Anne Lösch</dc:creator>
  <cp:lastModifiedBy>Anne Lösch</cp:lastModifiedBy>
  <cp:revision>2</cp:revision>
  <dcterms:created xsi:type="dcterms:W3CDTF">2021-11-30T12:43:24Z</dcterms:created>
  <dcterms:modified xsi:type="dcterms:W3CDTF">2021-12-11T17:49:42Z</dcterms:modified>
</cp:coreProperties>
</file>